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8" r:id="rId4"/>
    <p:sldId id="259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5EA808-CFFD-4D97-A052-13F3D23C8686}" v="38" dt="2022-04-21T07:31:01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38F4CA2-BF4D-4D5F-BAC5-DD3738BEC2CA}"/>
    <pc:docChg chg="custSel modSld">
      <pc:chgData name="Stewart Gale" userId="3647ddd2-6040-41ae-a96d-232c23482af8" providerId="ADAL" clId="{C38F4CA2-BF4D-4D5F-BAC5-DD3738BEC2CA}" dt="2022-01-19T04:28:34.031" v="529" actId="1035"/>
      <pc:docMkLst>
        <pc:docMk/>
      </pc:docMkLst>
      <pc:sldChg chg="addSp delSp modSp mod delAnim modAnim">
        <pc:chgData name="Stewart Gale" userId="3647ddd2-6040-41ae-a96d-232c23482af8" providerId="ADAL" clId="{C38F4CA2-BF4D-4D5F-BAC5-DD3738BEC2CA}" dt="2022-01-19T04:25:38.486" v="490" actId="20577"/>
        <pc:sldMkLst>
          <pc:docMk/>
          <pc:sldMk cId="3906351196" sldId="258"/>
        </pc:sldMkLst>
        <pc:spChg chg="del mod">
          <ac:chgData name="Stewart Gale" userId="3647ddd2-6040-41ae-a96d-232c23482af8" providerId="ADAL" clId="{C38F4CA2-BF4D-4D5F-BAC5-DD3738BEC2CA}" dt="2022-01-19T04:25:21.323" v="485" actId="21"/>
          <ac:spMkLst>
            <pc:docMk/>
            <pc:sldMk cId="3906351196" sldId="258"/>
            <ac:spMk id="6" creationId="{00000000-0000-0000-0000-000000000000}"/>
          </ac:spMkLst>
        </pc:spChg>
        <pc:spChg chg="del mod">
          <ac:chgData name="Stewart Gale" userId="3647ddd2-6040-41ae-a96d-232c23482af8" providerId="ADAL" clId="{C38F4CA2-BF4D-4D5F-BAC5-DD3738BEC2CA}" dt="2022-01-19T04:25:21.323" v="485" actId="21"/>
          <ac:spMkLst>
            <pc:docMk/>
            <pc:sldMk cId="3906351196" sldId="258"/>
            <ac:spMk id="8" creationId="{00000000-0000-0000-0000-000000000000}"/>
          </ac:spMkLst>
        </pc:spChg>
        <pc:spChg chg="del">
          <ac:chgData name="Stewart Gale" userId="3647ddd2-6040-41ae-a96d-232c23482af8" providerId="ADAL" clId="{C38F4CA2-BF4D-4D5F-BAC5-DD3738BEC2CA}" dt="2022-01-19T04:24:12.089" v="452" actId="478"/>
          <ac:spMkLst>
            <pc:docMk/>
            <pc:sldMk cId="3906351196" sldId="258"/>
            <ac:spMk id="9" creationId="{00000000-0000-0000-0000-000000000000}"/>
          </ac:spMkLst>
        </pc:spChg>
        <pc:spChg chg="add mod">
          <ac:chgData name="Stewart Gale" userId="3647ddd2-6040-41ae-a96d-232c23482af8" providerId="ADAL" clId="{C38F4CA2-BF4D-4D5F-BAC5-DD3738BEC2CA}" dt="2022-01-19T04:25:38.486" v="490" actId="20577"/>
          <ac:spMkLst>
            <pc:docMk/>
            <pc:sldMk cId="3906351196" sldId="258"/>
            <ac:spMk id="10" creationId="{8282F0C6-519B-4ABE-8256-577D47494DD5}"/>
          </ac:spMkLst>
        </pc:spChg>
        <pc:spChg chg="add mod">
          <ac:chgData name="Stewart Gale" userId="3647ddd2-6040-41ae-a96d-232c23482af8" providerId="ADAL" clId="{C38F4CA2-BF4D-4D5F-BAC5-DD3738BEC2CA}" dt="2022-01-19T04:25:36.679" v="489" actId="1076"/>
          <ac:spMkLst>
            <pc:docMk/>
            <pc:sldMk cId="3906351196" sldId="258"/>
            <ac:spMk id="11" creationId="{9C4024C5-CE89-423F-94EB-5B80688F4CB1}"/>
          </ac:spMkLst>
        </pc:spChg>
      </pc:sldChg>
      <pc:sldChg chg="addSp delSp modSp mod delAnim modAnim">
        <pc:chgData name="Stewart Gale" userId="3647ddd2-6040-41ae-a96d-232c23482af8" providerId="ADAL" clId="{C38F4CA2-BF4D-4D5F-BAC5-DD3738BEC2CA}" dt="2022-01-19T04:26:51.676" v="501" actId="20577"/>
        <pc:sldMkLst>
          <pc:docMk/>
          <pc:sldMk cId="2873827512" sldId="259"/>
        </pc:sldMkLst>
        <pc:spChg chg="mod">
          <ac:chgData name="Stewart Gale" userId="3647ddd2-6040-41ae-a96d-232c23482af8" providerId="ADAL" clId="{C38F4CA2-BF4D-4D5F-BAC5-DD3738BEC2CA}" dt="2022-01-19T04:26:51.676" v="501" actId="20577"/>
          <ac:spMkLst>
            <pc:docMk/>
            <pc:sldMk cId="2873827512" sldId="259"/>
            <ac:spMk id="4" creationId="{00000000-0000-0000-0000-000000000000}"/>
          </ac:spMkLst>
        </pc:spChg>
        <pc:spChg chg="del mod">
          <ac:chgData name="Stewart Gale" userId="3647ddd2-6040-41ae-a96d-232c23482af8" providerId="ADAL" clId="{C38F4CA2-BF4D-4D5F-BAC5-DD3738BEC2CA}" dt="2022-01-19T04:20:56.742" v="413" actId="21"/>
          <ac:spMkLst>
            <pc:docMk/>
            <pc:sldMk cId="2873827512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C38F4CA2-BF4D-4D5F-BAC5-DD3738BEC2CA}" dt="2022-01-19T04:25:03.643" v="481" actId="1076"/>
          <ac:spMkLst>
            <pc:docMk/>
            <pc:sldMk cId="2873827512" sldId="259"/>
            <ac:spMk id="6" creationId="{00000000-0000-0000-0000-000000000000}"/>
          </ac:spMkLst>
        </pc:spChg>
        <pc:spChg chg="del">
          <ac:chgData name="Stewart Gale" userId="3647ddd2-6040-41ae-a96d-232c23482af8" providerId="ADAL" clId="{C38F4CA2-BF4D-4D5F-BAC5-DD3738BEC2CA}" dt="2022-01-19T04:17:29.611" v="346" actId="478"/>
          <ac:spMkLst>
            <pc:docMk/>
            <pc:sldMk cId="2873827512" sldId="259"/>
            <ac:spMk id="7" creationId="{00000000-0000-0000-0000-000000000000}"/>
          </ac:spMkLst>
        </pc:spChg>
        <pc:spChg chg="del">
          <ac:chgData name="Stewart Gale" userId="3647ddd2-6040-41ae-a96d-232c23482af8" providerId="ADAL" clId="{C38F4CA2-BF4D-4D5F-BAC5-DD3738BEC2CA}" dt="2022-01-19T04:17:29.611" v="346" actId="478"/>
          <ac:spMkLst>
            <pc:docMk/>
            <pc:sldMk cId="2873827512" sldId="259"/>
            <ac:spMk id="8" creationId="{00000000-0000-0000-0000-000000000000}"/>
          </ac:spMkLst>
        </pc:spChg>
        <pc:spChg chg="del">
          <ac:chgData name="Stewart Gale" userId="3647ddd2-6040-41ae-a96d-232c23482af8" providerId="ADAL" clId="{C38F4CA2-BF4D-4D5F-BAC5-DD3738BEC2CA}" dt="2022-01-19T04:17:29.611" v="346" actId="478"/>
          <ac:spMkLst>
            <pc:docMk/>
            <pc:sldMk cId="2873827512" sldId="259"/>
            <ac:spMk id="10" creationId="{00000000-0000-0000-0000-000000000000}"/>
          </ac:spMkLst>
        </pc:spChg>
        <pc:spChg chg="add del mod">
          <ac:chgData name="Stewart Gale" userId="3647ddd2-6040-41ae-a96d-232c23482af8" providerId="ADAL" clId="{C38F4CA2-BF4D-4D5F-BAC5-DD3738BEC2CA}" dt="2022-01-19T04:20:56.742" v="413" actId="21"/>
          <ac:spMkLst>
            <pc:docMk/>
            <pc:sldMk cId="2873827512" sldId="259"/>
            <ac:spMk id="11" creationId="{E9220193-7CA8-4068-B77A-FD4BED99CEA9}"/>
          </ac:spMkLst>
        </pc:spChg>
        <pc:spChg chg="add del mod">
          <ac:chgData name="Stewart Gale" userId="3647ddd2-6040-41ae-a96d-232c23482af8" providerId="ADAL" clId="{C38F4CA2-BF4D-4D5F-BAC5-DD3738BEC2CA}" dt="2022-01-19T04:25:08.391" v="482" actId="21"/>
          <ac:spMkLst>
            <pc:docMk/>
            <pc:sldMk cId="2873827512" sldId="259"/>
            <ac:spMk id="12" creationId="{ED2572AF-D850-4C2C-8A84-1E68BB8F6EDA}"/>
          </ac:spMkLst>
        </pc:spChg>
        <pc:spChg chg="add del mod">
          <ac:chgData name="Stewart Gale" userId="3647ddd2-6040-41ae-a96d-232c23482af8" providerId="ADAL" clId="{C38F4CA2-BF4D-4D5F-BAC5-DD3738BEC2CA}" dt="2022-01-19T04:25:08.391" v="482" actId="21"/>
          <ac:spMkLst>
            <pc:docMk/>
            <pc:sldMk cId="2873827512" sldId="259"/>
            <ac:spMk id="13" creationId="{F2B89D8E-E5B4-4BFE-8AF8-A7DD801DBEA1}"/>
          </ac:spMkLst>
        </pc:spChg>
        <pc:spChg chg="add mod">
          <ac:chgData name="Stewart Gale" userId="3647ddd2-6040-41ae-a96d-232c23482af8" providerId="ADAL" clId="{C38F4CA2-BF4D-4D5F-BAC5-DD3738BEC2CA}" dt="2022-01-19T04:25:41.520" v="491" actId="20577"/>
          <ac:spMkLst>
            <pc:docMk/>
            <pc:sldMk cId="2873827512" sldId="259"/>
            <ac:spMk id="14" creationId="{F9950192-D1DC-4010-A56E-38E6628C9A95}"/>
          </ac:spMkLst>
        </pc:spChg>
        <pc:spChg chg="add mod">
          <ac:chgData name="Stewart Gale" userId="3647ddd2-6040-41ae-a96d-232c23482af8" providerId="ADAL" clId="{C38F4CA2-BF4D-4D5F-BAC5-DD3738BEC2CA}" dt="2022-01-19T04:25:31.315" v="488" actId="1076"/>
          <ac:spMkLst>
            <pc:docMk/>
            <pc:sldMk cId="2873827512" sldId="259"/>
            <ac:spMk id="15" creationId="{FA93D06B-570B-4CD5-9789-242EF8F630E0}"/>
          </ac:spMkLst>
        </pc:spChg>
        <pc:graphicFrameChg chg="add del mod">
          <ac:chgData name="Stewart Gale" userId="3647ddd2-6040-41ae-a96d-232c23482af8" providerId="ADAL" clId="{C38F4CA2-BF4D-4D5F-BAC5-DD3738BEC2CA}" dt="2022-01-19T04:18:20.580" v="349"/>
          <ac:graphicFrameMkLst>
            <pc:docMk/>
            <pc:sldMk cId="2873827512" sldId="259"/>
            <ac:graphicFrameMk id="2" creationId="{5346A341-C772-4D40-B635-95B5A0FFAE7F}"/>
          </ac:graphicFrameMkLst>
        </pc:graphicFrameChg>
        <pc:graphicFrameChg chg="add del mod">
          <ac:chgData name="Stewart Gale" userId="3647ddd2-6040-41ae-a96d-232c23482af8" providerId="ADAL" clId="{C38F4CA2-BF4D-4D5F-BAC5-DD3738BEC2CA}" dt="2022-01-19T04:18:25.699" v="351"/>
          <ac:graphicFrameMkLst>
            <pc:docMk/>
            <pc:sldMk cId="2873827512" sldId="259"/>
            <ac:graphicFrameMk id="3" creationId="{629D67CC-16E4-416F-867A-9191B2EA042E}"/>
          </ac:graphicFrameMkLst>
        </pc:graphicFrameChg>
      </pc:sldChg>
      <pc:sldChg chg="modSp mod">
        <pc:chgData name="Stewart Gale" userId="3647ddd2-6040-41ae-a96d-232c23482af8" providerId="ADAL" clId="{C38F4CA2-BF4D-4D5F-BAC5-DD3738BEC2CA}" dt="2022-01-19T04:28:34.031" v="529" actId="1035"/>
        <pc:sldMkLst>
          <pc:docMk/>
          <pc:sldMk cId="1740859593" sldId="261"/>
        </pc:sldMkLst>
        <pc:spChg chg="mod">
          <ac:chgData name="Stewart Gale" userId="3647ddd2-6040-41ae-a96d-232c23482af8" providerId="ADAL" clId="{C38F4CA2-BF4D-4D5F-BAC5-DD3738BEC2CA}" dt="2022-01-19T04:28:34.031" v="529" actId="1035"/>
          <ac:spMkLst>
            <pc:docMk/>
            <pc:sldMk cId="1740859593" sldId="261"/>
            <ac:spMk id="4" creationId="{00000000-0000-0000-0000-000000000000}"/>
          </ac:spMkLst>
        </pc:spChg>
      </pc:sldChg>
      <pc:sldChg chg="addSp delSp modSp mod delAnim modAnim">
        <pc:chgData name="Stewart Gale" userId="3647ddd2-6040-41ae-a96d-232c23482af8" providerId="ADAL" clId="{C38F4CA2-BF4D-4D5F-BAC5-DD3738BEC2CA}" dt="2022-01-19T04:25:45.731" v="493" actId="20577"/>
        <pc:sldMkLst>
          <pc:docMk/>
          <pc:sldMk cId="2299711230" sldId="262"/>
        </pc:sldMkLst>
        <pc:spChg chg="del mod">
          <ac:chgData name="Stewart Gale" userId="3647ddd2-6040-41ae-a96d-232c23482af8" providerId="ADAL" clId="{C38F4CA2-BF4D-4D5F-BAC5-DD3738BEC2CA}" dt="2022-01-19T04:20:48.361" v="410" actId="21"/>
          <ac:spMkLst>
            <pc:docMk/>
            <pc:sldMk cId="2299711230" sldId="262"/>
            <ac:spMk id="4" creationId="{00000000-0000-0000-0000-000000000000}"/>
          </ac:spMkLst>
        </pc:spChg>
        <pc:spChg chg="mod">
          <ac:chgData name="Stewart Gale" userId="3647ddd2-6040-41ae-a96d-232c23482af8" providerId="ADAL" clId="{C38F4CA2-BF4D-4D5F-BAC5-DD3738BEC2CA}" dt="2022-01-19T04:25:43.712" v="492" actId="20577"/>
          <ac:spMkLst>
            <pc:docMk/>
            <pc:sldMk cId="2299711230" sldId="262"/>
            <ac:spMk id="5" creationId="{00000000-0000-0000-0000-000000000000}"/>
          </ac:spMkLst>
        </pc:spChg>
        <pc:spChg chg="add del mod">
          <ac:chgData name="Stewart Gale" userId="3647ddd2-6040-41ae-a96d-232c23482af8" providerId="ADAL" clId="{C38F4CA2-BF4D-4D5F-BAC5-DD3738BEC2CA}" dt="2022-01-19T04:20:48.361" v="410" actId="21"/>
          <ac:spMkLst>
            <pc:docMk/>
            <pc:sldMk cId="2299711230" sldId="262"/>
            <ac:spMk id="6" creationId="{F849BAA9-8C51-4E67-BFEA-862C8D36E0BE}"/>
          </ac:spMkLst>
        </pc:spChg>
        <pc:spChg chg="add del mod">
          <ac:chgData name="Stewart Gale" userId="3647ddd2-6040-41ae-a96d-232c23482af8" providerId="ADAL" clId="{C38F4CA2-BF4D-4D5F-BAC5-DD3738BEC2CA}" dt="2022-01-19T04:06:05.496" v="113" actId="478"/>
          <ac:spMkLst>
            <pc:docMk/>
            <pc:sldMk cId="2299711230" sldId="262"/>
            <ac:spMk id="7" creationId="{657E07ED-E930-4280-9EA3-66E343E0C407}"/>
          </ac:spMkLst>
        </pc:spChg>
        <pc:spChg chg="add mod">
          <ac:chgData name="Stewart Gale" userId="3647ddd2-6040-41ae-a96d-232c23482af8" providerId="ADAL" clId="{C38F4CA2-BF4D-4D5F-BAC5-DD3738BEC2CA}" dt="2022-01-19T04:23:08.125" v="438" actId="1076"/>
          <ac:spMkLst>
            <pc:docMk/>
            <pc:sldMk cId="2299711230" sldId="262"/>
            <ac:spMk id="8" creationId="{601410EA-EB28-4CA5-8365-12B2561A9449}"/>
          </ac:spMkLst>
        </pc:spChg>
        <pc:spChg chg="add del mod">
          <ac:chgData name="Stewart Gale" userId="3647ddd2-6040-41ae-a96d-232c23482af8" providerId="ADAL" clId="{C38F4CA2-BF4D-4D5F-BAC5-DD3738BEC2CA}" dt="2022-01-19T04:21:27.137" v="418" actId="21"/>
          <ac:spMkLst>
            <pc:docMk/>
            <pc:sldMk cId="2299711230" sldId="262"/>
            <ac:spMk id="9" creationId="{9F065EF1-7174-4F13-A37A-07EAA5DA1CA1}"/>
          </ac:spMkLst>
        </pc:spChg>
        <pc:spChg chg="add del mod">
          <ac:chgData name="Stewart Gale" userId="3647ddd2-6040-41ae-a96d-232c23482af8" providerId="ADAL" clId="{C38F4CA2-BF4D-4D5F-BAC5-DD3738BEC2CA}" dt="2022-01-19T04:21:27.137" v="418" actId="21"/>
          <ac:spMkLst>
            <pc:docMk/>
            <pc:sldMk cId="2299711230" sldId="262"/>
            <ac:spMk id="10" creationId="{EA0334BC-0E77-478D-8951-67521C2A7183}"/>
          </ac:spMkLst>
        </pc:spChg>
        <pc:spChg chg="add mod">
          <ac:chgData name="Stewart Gale" userId="3647ddd2-6040-41ae-a96d-232c23482af8" providerId="ADAL" clId="{C38F4CA2-BF4D-4D5F-BAC5-DD3738BEC2CA}" dt="2022-01-19T04:25:45.731" v="493" actId="20577"/>
          <ac:spMkLst>
            <pc:docMk/>
            <pc:sldMk cId="2299711230" sldId="262"/>
            <ac:spMk id="11" creationId="{ED07CA53-E701-4C7C-8C26-0BCCEBB1F5BD}"/>
          </ac:spMkLst>
        </pc:spChg>
        <pc:spChg chg="add mod">
          <ac:chgData name="Stewart Gale" userId="3647ddd2-6040-41ae-a96d-232c23482af8" providerId="ADAL" clId="{C38F4CA2-BF4D-4D5F-BAC5-DD3738BEC2CA}" dt="2022-01-19T04:23:24.894" v="445" actId="1076"/>
          <ac:spMkLst>
            <pc:docMk/>
            <pc:sldMk cId="2299711230" sldId="262"/>
            <ac:spMk id="12" creationId="{DEC1D8F6-AB71-449F-8000-3165A3EF473F}"/>
          </ac:spMkLst>
        </pc:spChg>
      </pc:sldChg>
      <pc:sldChg chg="addSp delSp modSp mod modAnim">
        <pc:chgData name="Stewart Gale" userId="3647ddd2-6040-41ae-a96d-232c23482af8" providerId="ADAL" clId="{C38F4CA2-BF4D-4D5F-BAC5-DD3738BEC2CA}" dt="2022-01-19T04:25:48.486" v="494" actId="20577"/>
        <pc:sldMkLst>
          <pc:docMk/>
          <pc:sldMk cId="806491297" sldId="263"/>
        </pc:sldMkLst>
        <pc:spChg chg="del mod">
          <ac:chgData name="Stewart Gale" userId="3647ddd2-6040-41ae-a96d-232c23482af8" providerId="ADAL" clId="{C38F4CA2-BF4D-4D5F-BAC5-DD3738BEC2CA}" dt="2022-01-19T04:21:42.003" v="421" actId="21"/>
          <ac:spMkLst>
            <pc:docMk/>
            <pc:sldMk cId="806491297" sldId="263"/>
            <ac:spMk id="4" creationId="{00000000-0000-0000-0000-000000000000}"/>
          </ac:spMkLst>
        </pc:spChg>
        <pc:spChg chg="mod">
          <ac:chgData name="Stewart Gale" userId="3647ddd2-6040-41ae-a96d-232c23482af8" providerId="ADAL" clId="{C38F4CA2-BF4D-4D5F-BAC5-DD3738BEC2CA}" dt="2022-01-19T04:22:09.252" v="424" actId="1076"/>
          <ac:spMkLst>
            <pc:docMk/>
            <pc:sldMk cId="806491297" sldId="263"/>
            <ac:spMk id="5" creationId="{00000000-0000-0000-0000-000000000000}"/>
          </ac:spMkLst>
        </pc:spChg>
        <pc:spChg chg="add del mod">
          <ac:chgData name="Stewart Gale" userId="3647ddd2-6040-41ae-a96d-232c23482af8" providerId="ADAL" clId="{C38F4CA2-BF4D-4D5F-BAC5-DD3738BEC2CA}" dt="2022-01-19T04:21:42.003" v="421" actId="21"/>
          <ac:spMkLst>
            <pc:docMk/>
            <pc:sldMk cId="806491297" sldId="263"/>
            <ac:spMk id="6" creationId="{6CF1A11C-B6C2-475A-9262-882441238FB4}"/>
          </ac:spMkLst>
        </pc:spChg>
        <pc:spChg chg="add mod">
          <ac:chgData name="Stewart Gale" userId="3647ddd2-6040-41ae-a96d-232c23482af8" providerId="ADAL" clId="{C38F4CA2-BF4D-4D5F-BAC5-DD3738BEC2CA}" dt="2022-01-19T04:23:32.851" v="448" actId="1076"/>
          <ac:spMkLst>
            <pc:docMk/>
            <pc:sldMk cId="806491297" sldId="263"/>
            <ac:spMk id="7" creationId="{F3A78020-4905-432F-B11D-51D38CD11128}"/>
          </ac:spMkLst>
        </pc:spChg>
        <pc:spChg chg="add mod">
          <ac:chgData name="Stewart Gale" userId="3647ddd2-6040-41ae-a96d-232c23482af8" providerId="ADAL" clId="{C38F4CA2-BF4D-4D5F-BAC5-DD3738BEC2CA}" dt="2022-01-19T04:25:48.486" v="494" actId="20577"/>
          <ac:spMkLst>
            <pc:docMk/>
            <pc:sldMk cId="806491297" sldId="263"/>
            <ac:spMk id="8" creationId="{C27C1532-F0C6-4874-AAC9-0BB75A62B3A0}"/>
          </ac:spMkLst>
        </pc:spChg>
        <pc:spChg chg="add mod">
          <ac:chgData name="Stewart Gale" userId="3647ddd2-6040-41ae-a96d-232c23482af8" providerId="ADAL" clId="{C38F4CA2-BF4D-4D5F-BAC5-DD3738BEC2CA}" dt="2022-01-19T04:23:46.249" v="450" actId="1076"/>
          <ac:spMkLst>
            <pc:docMk/>
            <pc:sldMk cId="806491297" sldId="263"/>
            <ac:spMk id="9" creationId="{DFA14278-B697-4CDC-B4D4-96CBE5712349}"/>
          </ac:spMkLst>
        </pc:spChg>
      </pc:sldChg>
    </pc:docChg>
  </pc:docChgLst>
  <pc:docChgLst>
    <pc:chgData name="Stewart Gale" userId="3647ddd2-6040-41ae-a96d-232c23482af8" providerId="ADAL" clId="{1A5EA808-CFFD-4D97-A052-13F3D23C8686}"/>
    <pc:docChg chg="modSld">
      <pc:chgData name="Stewart Gale" userId="3647ddd2-6040-41ae-a96d-232c23482af8" providerId="ADAL" clId="{1A5EA808-CFFD-4D97-A052-13F3D23C8686}" dt="2022-04-21T07:31:01.651" v="37" actId="114"/>
      <pc:docMkLst>
        <pc:docMk/>
      </pc:docMkLst>
      <pc:sldChg chg="modSp modAnim">
        <pc:chgData name="Stewart Gale" userId="3647ddd2-6040-41ae-a96d-232c23482af8" providerId="ADAL" clId="{1A5EA808-CFFD-4D97-A052-13F3D23C8686}" dt="2022-04-21T07:31:01.651" v="37" actId="114"/>
        <pc:sldMkLst>
          <pc:docMk/>
          <pc:sldMk cId="2299711230" sldId="262"/>
        </pc:sldMkLst>
        <pc:spChg chg="mod">
          <ac:chgData name="Stewart Gale" userId="3647ddd2-6040-41ae-a96d-232c23482af8" providerId="ADAL" clId="{1A5EA808-CFFD-4D97-A052-13F3D23C8686}" dt="2022-04-21T07:31:01.651" v="37" actId="114"/>
          <ac:spMkLst>
            <pc:docMk/>
            <pc:sldMk cId="2299711230" sldId="262"/>
            <ac:spMk id="12" creationId="{DEC1D8F6-AB71-449F-8000-3165A3EF473F}"/>
          </ac:spMkLst>
        </pc:spChg>
      </pc:sldChg>
      <pc:sldChg chg="modAnim">
        <pc:chgData name="Stewart Gale" userId="3647ddd2-6040-41ae-a96d-232c23482af8" providerId="ADAL" clId="{1A5EA808-CFFD-4D97-A052-13F3D23C8686}" dt="2022-04-21T07:29:26.754" v="0"/>
        <pc:sldMkLst>
          <pc:docMk/>
          <pc:sldMk cId="806491297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650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66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895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696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285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721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050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2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547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4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36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5076C-AE68-40ED-A44C-8614E0DB3BBE}" type="datetimeFigureOut">
              <a:rPr lang="en-GB" smtClean="0"/>
              <a:t>21/04/2022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830F1-579D-4FF2-BDC7-5D5137B3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70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" y="38794"/>
            <a:ext cx="11765280" cy="6867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Prove that the sum of any three consecutive numbers is a multiple of 3.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Prove that the sum of any three consecutive even numbers is a multiple of 6.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Prove that sum of any three consecutive odd numbers is a multiple of 3.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Prove that half the sum of four consecutive numbers is odd.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Prove that the product of any odd number and any even number is even.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Prove the sum of the squares of any two consecutive odd numbers is even.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Prove that the product of any two odd numbers is odd.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Prove that, if the difference of two numbers is 4, then the difference of their squares is a multiple of 8.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859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67593" y="2146286"/>
            <a:ext cx="84900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70399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0768" y="168004"/>
            <a:ext cx="117985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1) </a:t>
            </a:r>
            <a:r>
              <a:rPr lang="en-US" sz="3600" dirty="0"/>
              <a:t>Prove that the sum of any three consecutive numbers is a multiple of 3.</a:t>
            </a:r>
            <a:endParaRPr lang="en-GB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872727" y="768168"/>
            <a:ext cx="46933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n </a:t>
            </a:r>
            <a:r>
              <a:rPr lang="en-GB" sz="4800" dirty="0"/>
              <a:t>+</a:t>
            </a:r>
            <a:r>
              <a:rPr lang="en-GB" sz="4800" dirty="0">
                <a:solidFill>
                  <a:srgbClr val="FF0000"/>
                </a:solidFill>
              </a:rPr>
              <a:t> n + 1 </a:t>
            </a:r>
            <a:r>
              <a:rPr lang="en-GB" sz="4800" dirty="0"/>
              <a:t>+</a:t>
            </a:r>
            <a:r>
              <a:rPr lang="en-GB" sz="4800" dirty="0">
                <a:solidFill>
                  <a:srgbClr val="FF0000"/>
                </a:solidFill>
              </a:rPr>
              <a:t> n + 2</a:t>
            </a:r>
          </a:p>
          <a:p>
            <a:r>
              <a:rPr lang="en-GB" sz="4800" dirty="0"/>
              <a:t>= </a:t>
            </a:r>
            <a:r>
              <a:rPr lang="en-GB" sz="4800" dirty="0">
                <a:solidFill>
                  <a:srgbClr val="FF0000"/>
                </a:solidFill>
              </a:rPr>
              <a:t>3n + 3</a:t>
            </a:r>
          </a:p>
          <a:p>
            <a:r>
              <a:rPr lang="en-GB" sz="4800" dirty="0"/>
              <a:t>=</a:t>
            </a:r>
            <a:r>
              <a:rPr lang="en-GB" sz="4800" dirty="0">
                <a:solidFill>
                  <a:srgbClr val="FF0000"/>
                </a:solidFill>
              </a:rPr>
              <a:t> 3(n</a:t>
            </a:r>
            <a:r>
              <a:rPr lang="en-GB" sz="4800" baseline="30000" dirty="0">
                <a:solidFill>
                  <a:srgbClr val="FF0000"/>
                </a:solidFill>
              </a:rPr>
              <a:t> </a:t>
            </a:r>
            <a:r>
              <a:rPr lang="en-GB" sz="4800" dirty="0">
                <a:solidFill>
                  <a:srgbClr val="FF0000"/>
                </a:solidFill>
              </a:rPr>
              <a:t>+ 1)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82F0C6-519B-4ABE-8256-577D47494DD5}"/>
              </a:ext>
            </a:extLst>
          </p:cNvPr>
          <p:cNvSpPr/>
          <p:nvPr/>
        </p:nvSpPr>
        <p:spPr>
          <a:xfrm>
            <a:off x="243840" y="3429000"/>
            <a:ext cx="10612582" cy="1122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Prove that the sum of any three consecutive even numbers is a multiple of 6.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024C5-CE89-423F-94EB-5B80688F4CB1}"/>
              </a:ext>
            </a:extLst>
          </p:cNvPr>
          <p:cNvSpPr txBox="1"/>
          <p:nvPr/>
        </p:nvSpPr>
        <p:spPr>
          <a:xfrm>
            <a:off x="3789600" y="4117869"/>
            <a:ext cx="53931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2n </a:t>
            </a:r>
            <a:r>
              <a:rPr lang="en-GB" sz="4800" dirty="0"/>
              <a:t>+</a:t>
            </a:r>
            <a:r>
              <a:rPr lang="en-GB" sz="4800" dirty="0">
                <a:solidFill>
                  <a:srgbClr val="FF0000"/>
                </a:solidFill>
              </a:rPr>
              <a:t> 2n + 2 </a:t>
            </a:r>
            <a:r>
              <a:rPr lang="en-GB" sz="4800" dirty="0"/>
              <a:t>+</a:t>
            </a:r>
            <a:r>
              <a:rPr lang="en-GB" sz="4800" dirty="0">
                <a:solidFill>
                  <a:srgbClr val="FF0000"/>
                </a:solidFill>
              </a:rPr>
              <a:t> 2n + 4</a:t>
            </a:r>
          </a:p>
          <a:p>
            <a:r>
              <a:rPr lang="en-GB" sz="4800" dirty="0"/>
              <a:t>= </a:t>
            </a:r>
            <a:r>
              <a:rPr lang="en-GB" sz="4800" dirty="0">
                <a:solidFill>
                  <a:srgbClr val="FF0000"/>
                </a:solidFill>
              </a:rPr>
              <a:t>6n + 6</a:t>
            </a:r>
          </a:p>
          <a:p>
            <a:r>
              <a:rPr lang="en-GB" sz="4800" dirty="0"/>
              <a:t>=</a:t>
            </a:r>
            <a:r>
              <a:rPr lang="en-GB" sz="4800" dirty="0">
                <a:solidFill>
                  <a:srgbClr val="FF0000"/>
                </a:solidFill>
              </a:rPr>
              <a:t> 6(n</a:t>
            </a:r>
            <a:r>
              <a:rPr lang="en-GB" sz="4800" baseline="30000" dirty="0">
                <a:solidFill>
                  <a:srgbClr val="FF0000"/>
                </a:solidFill>
              </a:rPr>
              <a:t> </a:t>
            </a:r>
            <a:r>
              <a:rPr lang="en-GB" sz="4800" dirty="0">
                <a:solidFill>
                  <a:srgbClr val="FF0000"/>
                </a:solidFill>
              </a:rPr>
              <a:t>+ 1)</a:t>
            </a:r>
          </a:p>
        </p:txBody>
      </p:sp>
    </p:spTree>
    <p:extLst>
      <p:ext uri="{BB962C8B-B14F-4D97-AF65-F5344CB8AC3E}">
        <p14:creationId xmlns:p14="http://schemas.microsoft.com/office/powerpoint/2010/main" val="390635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0" y="125074"/>
            <a:ext cx="11948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3) </a:t>
            </a:r>
            <a:r>
              <a:rPr lang="en-US" sz="3600" dirty="0"/>
              <a:t>Prove that sum of any three consecutive odd numbers is a multiple of 3.</a:t>
            </a:r>
            <a:endParaRPr lang="en-GB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805592" y="811099"/>
            <a:ext cx="56432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2n + 1 </a:t>
            </a:r>
            <a:r>
              <a:rPr lang="en-GB" sz="4400" dirty="0"/>
              <a:t>+</a:t>
            </a:r>
            <a:r>
              <a:rPr lang="en-GB" sz="4400" dirty="0">
                <a:solidFill>
                  <a:srgbClr val="FF0000"/>
                </a:solidFill>
              </a:rPr>
              <a:t> 2n + 3 </a:t>
            </a:r>
            <a:r>
              <a:rPr lang="en-GB" sz="4400" dirty="0"/>
              <a:t>+</a:t>
            </a:r>
            <a:r>
              <a:rPr lang="en-GB" sz="4400" dirty="0">
                <a:solidFill>
                  <a:srgbClr val="FF0000"/>
                </a:solidFill>
              </a:rPr>
              <a:t> 2n + 5</a:t>
            </a:r>
          </a:p>
          <a:p>
            <a:r>
              <a:rPr lang="en-GB" sz="4400" dirty="0"/>
              <a:t>= </a:t>
            </a:r>
            <a:r>
              <a:rPr lang="en-GB" sz="4400" dirty="0">
                <a:solidFill>
                  <a:srgbClr val="FF0000"/>
                </a:solidFill>
              </a:rPr>
              <a:t>6n + 9</a:t>
            </a:r>
          </a:p>
          <a:p>
            <a:r>
              <a:rPr lang="en-GB" sz="4400" dirty="0"/>
              <a:t>=</a:t>
            </a:r>
            <a:r>
              <a:rPr lang="en-GB" sz="4400" dirty="0">
                <a:solidFill>
                  <a:srgbClr val="FF0000"/>
                </a:solidFill>
              </a:rPr>
              <a:t> 3(2n</a:t>
            </a:r>
            <a:r>
              <a:rPr lang="en-GB" sz="4400" baseline="30000" dirty="0">
                <a:solidFill>
                  <a:srgbClr val="FF0000"/>
                </a:solidFill>
              </a:rPr>
              <a:t> </a:t>
            </a:r>
            <a:r>
              <a:rPr lang="en-GB" sz="4400" dirty="0">
                <a:solidFill>
                  <a:srgbClr val="FF0000"/>
                </a:solidFill>
              </a:rPr>
              <a:t>+ 3)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950192-D1DC-4010-A56E-38E6628C9A95}"/>
              </a:ext>
            </a:extLst>
          </p:cNvPr>
          <p:cNvSpPr/>
          <p:nvPr/>
        </p:nvSpPr>
        <p:spPr>
          <a:xfrm>
            <a:off x="0" y="3022006"/>
            <a:ext cx="1212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4) </a:t>
            </a:r>
            <a:r>
              <a:rPr lang="en-US" sz="3600" dirty="0"/>
              <a:t>Prove that half the sum of four consecutive numbers is odd.</a:t>
            </a:r>
            <a:endParaRPr lang="en-GB"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93D06B-570B-4CD5-9789-242EF8F630E0}"/>
              </a:ext>
            </a:extLst>
          </p:cNvPr>
          <p:cNvSpPr txBox="1"/>
          <p:nvPr/>
        </p:nvSpPr>
        <p:spPr>
          <a:xfrm>
            <a:off x="3715193" y="3668337"/>
            <a:ext cx="69002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½</a:t>
            </a:r>
            <a:r>
              <a:rPr lang="en-GB" sz="4000" dirty="0">
                <a:solidFill>
                  <a:srgbClr val="FF0000"/>
                </a:solidFill>
              </a:rPr>
              <a:t>(n </a:t>
            </a:r>
            <a:r>
              <a:rPr lang="en-GB" sz="4000" dirty="0"/>
              <a:t>+</a:t>
            </a:r>
            <a:r>
              <a:rPr lang="en-GB" sz="4000" dirty="0">
                <a:solidFill>
                  <a:srgbClr val="FF0000"/>
                </a:solidFill>
              </a:rPr>
              <a:t> n + 1 </a:t>
            </a:r>
            <a:r>
              <a:rPr lang="en-GB" sz="4000" dirty="0"/>
              <a:t>+</a:t>
            </a:r>
            <a:r>
              <a:rPr lang="en-GB" sz="4000" dirty="0">
                <a:solidFill>
                  <a:srgbClr val="FF0000"/>
                </a:solidFill>
              </a:rPr>
              <a:t> n + 2 </a:t>
            </a:r>
            <a:r>
              <a:rPr lang="en-GB" sz="4000" dirty="0"/>
              <a:t>+</a:t>
            </a:r>
            <a:r>
              <a:rPr lang="en-GB" sz="4000" dirty="0">
                <a:solidFill>
                  <a:srgbClr val="FF0000"/>
                </a:solidFill>
              </a:rPr>
              <a:t> n + 3)</a:t>
            </a:r>
          </a:p>
          <a:p>
            <a:r>
              <a:rPr lang="en-GB" sz="4000" dirty="0"/>
              <a:t>= ½</a:t>
            </a:r>
            <a:r>
              <a:rPr lang="en-GB" sz="4000" dirty="0">
                <a:solidFill>
                  <a:srgbClr val="FF0000"/>
                </a:solidFill>
              </a:rPr>
              <a:t>(4n + 6)</a:t>
            </a:r>
          </a:p>
          <a:p>
            <a:r>
              <a:rPr lang="en-GB" sz="4000" dirty="0"/>
              <a:t>=</a:t>
            </a:r>
            <a:r>
              <a:rPr lang="en-GB" sz="4000" dirty="0">
                <a:solidFill>
                  <a:srgbClr val="FF0000"/>
                </a:solidFill>
              </a:rPr>
              <a:t> 2n</a:t>
            </a:r>
            <a:r>
              <a:rPr lang="en-GB" sz="4000" baseline="30000" dirty="0">
                <a:solidFill>
                  <a:srgbClr val="FF0000"/>
                </a:solidFill>
              </a:rPr>
              <a:t> </a:t>
            </a:r>
            <a:r>
              <a:rPr lang="en-GB" sz="4000" dirty="0">
                <a:solidFill>
                  <a:srgbClr val="FF0000"/>
                </a:solidFill>
              </a:rPr>
              <a:t>+ 3</a:t>
            </a:r>
          </a:p>
          <a:p>
            <a:r>
              <a:rPr lang="en-GB" sz="4000" dirty="0"/>
              <a:t>=</a:t>
            </a:r>
            <a:r>
              <a:rPr lang="en-GB" sz="4000" dirty="0">
                <a:solidFill>
                  <a:srgbClr val="FF0000"/>
                </a:solidFill>
              </a:rPr>
              <a:t> 2n</a:t>
            </a:r>
            <a:r>
              <a:rPr lang="en-GB" sz="4000" baseline="30000" dirty="0">
                <a:solidFill>
                  <a:srgbClr val="FF0000"/>
                </a:solidFill>
              </a:rPr>
              <a:t> </a:t>
            </a:r>
            <a:r>
              <a:rPr lang="en-GB" sz="4000" dirty="0">
                <a:solidFill>
                  <a:srgbClr val="FF0000"/>
                </a:solidFill>
              </a:rPr>
              <a:t>+ 2 + 1</a:t>
            </a:r>
          </a:p>
          <a:p>
            <a:r>
              <a:rPr lang="en-GB" sz="4000" dirty="0"/>
              <a:t>=</a:t>
            </a:r>
            <a:r>
              <a:rPr lang="en-GB" sz="4000" dirty="0">
                <a:solidFill>
                  <a:srgbClr val="FF0000"/>
                </a:solidFill>
              </a:rPr>
              <a:t> 2(n</a:t>
            </a:r>
            <a:r>
              <a:rPr lang="en-GB" sz="4000" baseline="30000" dirty="0">
                <a:solidFill>
                  <a:srgbClr val="FF0000"/>
                </a:solidFill>
              </a:rPr>
              <a:t> </a:t>
            </a:r>
            <a:r>
              <a:rPr lang="en-GB" sz="4000" dirty="0">
                <a:solidFill>
                  <a:srgbClr val="FF0000"/>
                </a:solidFill>
              </a:rPr>
              <a:t>+ 1) 1</a:t>
            </a:r>
          </a:p>
        </p:txBody>
      </p:sp>
    </p:spTree>
    <p:extLst>
      <p:ext uri="{BB962C8B-B14F-4D97-AF65-F5344CB8AC3E}">
        <p14:creationId xmlns:p14="http://schemas.microsoft.com/office/powerpoint/2010/main" val="287382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6967" y="205477"/>
            <a:ext cx="11410603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Prove that the product of any odd number and any even number is even.</a:t>
            </a:r>
            <a:endParaRPr lang="en-GB" sz="36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01410EA-EB28-4CA5-8365-12B2561A9449}"/>
                  </a:ext>
                </a:extLst>
              </p:cNvPr>
              <p:cNvSpPr txBox="1"/>
              <p:nvPr/>
            </p:nvSpPr>
            <p:spPr>
              <a:xfrm>
                <a:off x="4094903" y="1066961"/>
                <a:ext cx="408482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>
                    <a:solidFill>
                      <a:srgbClr val="FF0000"/>
                    </a:solidFill>
                  </a:rPr>
                  <a:t>(2n)(2n + 1)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48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4800" i="1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2(2</m:t>
                      </m:r>
                      <m:sSup>
                        <m:sSupPr>
                          <m:ctrlP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48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01410EA-EB28-4CA5-8365-12B2561A9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4903" y="1066961"/>
                <a:ext cx="4084822" cy="2308324"/>
              </a:xfrm>
              <a:prstGeom prst="rect">
                <a:avLst/>
              </a:prstGeom>
              <a:blipFill>
                <a:blip r:embed="rId2"/>
                <a:stretch>
                  <a:fillRect l="-6866" t="-5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ED07CA53-E701-4C7C-8C26-0BCCEBB1F5BD}"/>
              </a:ext>
            </a:extLst>
          </p:cNvPr>
          <p:cNvSpPr/>
          <p:nvPr/>
        </p:nvSpPr>
        <p:spPr>
          <a:xfrm>
            <a:off x="216131" y="3610956"/>
            <a:ext cx="11759737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Prove the sum of the squares of any two consecutive odd numbers is even.</a:t>
            </a:r>
            <a:endParaRPr lang="en-GB" sz="3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EC1D8F6-AB71-449F-8000-3165A3EF473F}"/>
                  </a:ext>
                </a:extLst>
              </p:cNvPr>
              <p:cNvSpPr txBox="1"/>
              <p:nvPr/>
            </p:nvSpPr>
            <p:spPr>
              <a:xfrm>
                <a:off x="4155862" y="4467310"/>
                <a:ext cx="5963497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4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4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4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GB" sz="4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4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4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4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GB" sz="4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4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40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4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sz="4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40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4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EC1D8F6-AB71-449F-8000-3165A3EF4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862" y="4467310"/>
                <a:ext cx="5963497" cy="2123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971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5781" y="3234453"/>
            <a:ext cx="11698777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Prove that, if the difference of two numbers is 4, then the difference of their squares is a multiple of 8.</a:t>
            </a:r>
            <a:endParaRPr lang="en-GB" sz="28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A78020-4905-432F-B11D-51D38CD11128}"/>
                  </a:ext>
                </a:extLst>
              </p:cNvPr>
              <p:cNvSpPr txBox="1"/>
              <p:nvPr/>
            </p:nvSpPr>
            <p:spPr>
              <a:xfrm>
                <a:off x="4161903" y="4486078"/>
                <a:ext cx="447225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+4)</m:t>
                        </m:r>
                      </m:e>
                      <m:sup>
                        <m:r>
                          <a:rPr lang="en-GB" sz="3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sSup>
                      <m:sSup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3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3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sSup>
                      <m:sSup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3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A78020-4905-432F-B11D-51D38CD11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903" y="4486078"/>
                <a:ext cx="4472250" cy="23083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C27C1532-F0C6-4874-AAC9-0BB75A62B3A0}"/>
              </a:ext>
            </a:extLst>
          </p:cNvPr>
          <p:cNvSpPr/>
          <p:nvPr/>
        </p:nvSpPr>
        <p:spPr>
          <a:xfrm>
            <a:off x="263737" y="111311"/>
            <a:ext cx="110614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7) </a:t>
            </a:r>
            <a:r>
              <a:rPr lang="en-US" sz="3600" dirty="0"/>
              <a:t>Prove that the product of any two odd numbers is odd.</a:t>
            </a:r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FA14278-B697-4CDC-B4D4-96CBE5712349}"/>
                  </a:ext>
                </a:extLst>
              </p:cNvPr>
              <p:cNvSpPr txBox="1"/>
              <p:nvPr/>
            </p:nvSpPr>
            <p:spPr>
              <a:xfrm>
                <a:off x="4161903" y="679149"/>
                <a:ext cx="5367753" cy="2633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(2n + 1)(2n + 3)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4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4000" i="1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4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4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+2+1</m:t>
                      </m:r>
                    </m:oMath>
                  </m:oMathPara>
                </a14:m>
                <a:endParaRPr lang="en-GB" sz="4000" i="1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4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4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sz="4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FA14278-B697-4CDC-B4D4-96CBE5712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903" y="679149"/>
                <a:ext cx="5367753" cy="2633798"/>
              </a:xfrm>
              <a:prstGeom prst="rect">
                <a:avLst/>
              </a:prstGeom>
              <a:blipFill>
                <a:blip r:embed="rId3"/>
                <a:stretch>
                  <a:fillRect l="-4091" t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649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479</Words>
  <Application>Microsoft Office PowerPoint</Application>
  <PresentationFormat>Widescreen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2017-03-14T05:51:35Z</dcterms:created>
  <dcterms:modified xsi:type="dcterms:W3CDTF">2022-04-21T07:31:03Z</dcterms:modified>
</cp:coreProperties>
</file>