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78" r:id="rId3"/>
    <p:sldId id="273" r:id="rId4"/>
    <p:sldId id="272" r:id="rId5"/>
    <p:sldId id="258" r:id="rId6"/>
    <p:sldId id="259" r:id="rId7"/>
    <p:sldId id="260" r:id="rId8"/>
    <p:sldId id="263" r:id="rId9"/>
    <p:sldId id="261" r:id="rId10"/>
    <p:sldId id="265" r:id="rId11"/>
    <p:sldId id="266" r:id="rId12"/>
    <p:sldId id="268" r:id="rId13"/>
    <p:sldId id="270" r:id="rId14"/>
    <p:sldId id="276" r:id="rId15"/>
    <p:sldId id="274" r:id="rId16"/>
    <p:sldId id="27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EF4A3B-80F4-46D0-9C70-BAA225C93FBA}" v="7" dt="2021-11-09T10:17:42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1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0EF4A3B-80F4-46D0-9C70-BAA225C93FBA}"/>
    <pc:docChg chg="undo custSel addSld modSld sldOrd modMainMaster">
      <pc:chgData name="Stewart Gale" userId="3647ddd2-6040-41ae-a96d-232c23482af8" providerId="ADAL" clId="{80EF4A3B-80F4-46D0-9C70-BAA225C93FBA}" dt="2021-11-09T10:21:15.236" v="353" actId="1076"/>
      <pc:docMkLst>
        <pc:docMk/>
      </pc:docMkLst>
      <pc:sldChg chg="addSp delSp modSp mod delAnim">
        <pc:chgData name="Stewart Gale" userId="3647ddd2-6040-41ae-a96d-232c23482af8" providerId="ADAL" clId="{80EF4A3B-80F4-46D0-9C70-BAA225C93FBA}" dt="2021-11-09T10:12:31.644" v="93" actId="1076"/>
        <pc:sldMkLst>
          <pc:docMk/>
          <pc:sldMk cId="2621629374" sldId="258"/>
        </pc:sldMkLst>
        <pc:spChg chg="del mod">
          <ac:chgData name="Stewart Gale" userId="3647ddd2-6040-41ae-a96d-232c23482af8" providerId="ADAL" clId="{80EF4A3B-80F4-46D0-9C70-BAA225C93FBA}" dt="2021-11-09T10:11:51.707" v="70" actId="478"/>
          <ac:spMkLst>
            <pc:docMk/>
            <pc:sldMk cId="2621629374" sldId="258"/>
            <ac:spMk id="5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1:45.653" v="68" actId="1076"/>
          <ac:spMkLst>
            <pc:docMk/>
            <pc:sldMk cId="2621629374" sldId="258"/>
            <ac:spMk id="6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2:31.644" v="93" actId="1076"/>
          <ac:spMkLst>
            <pc:docMk/>
            <pc:sldMk cId="2621629374" sldId="258"/>
            <ac:spMk id="7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2:03.933" v="74" actId="478"/>
          <ac:spMkLst>
            <pc:docMk/>
            <pc:sldMk cId="2621629374" sldId="258"/>
            <ac:spMk id="8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2:03.933" v="74" actId="478"/>
          <ac:spMkLst>
            <pc:docMk/>
            <pc:sldMk cId="2621629374" sldId="258"/>
            <ac:spMk id="9" creationId="{00000000-0000-0000-0000-000000000000}"/>
          </ac:spMkLst>
        </pc:spChg>
        <pc:picChg chg="add mod">
          <ac:chgData name="Stewart Gale" userId="3647ddd2-6040-41ae-a96d-232c23482af8" providerId="ADAL" clId="{80EF4A3B-80F4-46D0-9C70-BAA225C93FBA}" dt="2021-11-09T10:11:58.383" v="73" actId="14100"/>
          <ac:picMkLst>
            <pc:docMk/>
            <pc:sldMk cId="2621629374" sldId="258"/>
            <ac:picMk id="2" creationId="{92B847B7-B6F9-4AA3-A0C2-15880679A748}"/>
          </ac:picMkLst>
        </pc:picChg>
      </pc:sldChg>
      <pc:sldChg chg="addSp delSp modSp mod delAnim">
        <pc:chgData name="Stewart Gale" userId="3647ddd2-6040-41ae-a96d-232c23482af8" providerId="ADAL" clId="{80EF4A3B-80F4-46D0-9C70-BAA225C93FBA}" dt="2021-11-09T10:13:20.164" v="122" actId="1076"/>
        <pc:sldMkLst>
          <pc:docMk/>
          <pc:sldMk cId="133491694" sldId="259"/>
        </pc:sldMkLst>
        <pc:spChg chg="del mod">
          <ac:chgData name="Stewart Gale" userId="3647ddd2-6040-41ae-a96d-232c23482af8" providerId="ADAL" clId="{80EF4A3B-80F4-46D0-9C70-BAA225C93FBA}" dt="2021-11-09T10:13:01.481" v="103" actId="478"/>
          <ac:spMkLst>
            <pc:docMk/>
            <pc:sldMk cId="133491694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3:20.164" v="122" actId="1076"/>
          <ac:spMkLst>
            <pc:docMk/>
            <pc:sldMk cId="133491694" sldId="259"/>
            <ac:spMk id="10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3:08.855" v="108" actId="478"/>
          <ac:spMkLst>
            <pc:docMk/>
            <pc:sldMk cId="133491694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2:37.073" v="95" actId="1076"/>
          <ac:spMkLst>
            <pc:docMk/>
            <pc:sldMk cId="133491694" sldId="259"/>
            <ac:spMk id="12" creationId="{00000000-0000-0000-0000-000000000000}"/>
          </ac:spMkLst>
        </pc:spChg>
        <pc:picChg chg="add mod">
          <ac:chgData name="Stewart Gale" userId="3647ddd2-6040-41ae-a96d-232c23482af8" providerId="ADAL" clId="{80EF4A3B-80F4-46D0-9C70-BAA225C93FBA}" dt="2021-11-09T10:13:11.084" v="109" actId="1076"/>
          <ac:picMkLst>
            <pc:docMk/>
            <pc:sldMk cId="133491694" sldId="259"/>
            <ac:picMk id="2" creationId="{3530F60E-5257-44CC-910C-AB30E7E8E4AA}"/>
          </ac:picMkLst>
        </pc:picChg>
      </pc:sldChg>
      <pc:sldChg chg="delSp modSp mod delAnim">
        <pc:chgData name="Stewart Gale" userId="3647ddd2-6040-41ae-a96d-232c23482af8" providerId="ADAL" clId="{80EF4A3B-80F4-46D0-9C70-BAA225C93FBA}" dt="2021-11-09T10:13:57.845" v="142" actId="1076"/>
        <pc:sldMkLst>
          <pc:docMk/>
          <pc:sldMk cId="738168441" sldId="260"/>
        </pc:sldMkLst>
        <pc:spChg chg="mod">
          <ac:chgData name="Stewart Gale" userId="3647ddd2-6040-41ae-a96d-232c23482af8" providerId="ADAL" clId="{80EF4A3B-80F4-46D0-9C70-BAA225C93FBA}" dt="2021-11-09T10:13:41.974" v="132" actId="14100"/>
          <ac:spMkLst>
            <pc:docMk/>
            <pc:sldMk cId="738168441" sldId="260"/>
            <ac:spMk id="5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3:33.163" v="125" actId="1076"/>
          <ac:spMkLst>
            <pc:docMk/>
            <pc:sldMk cId="738168441" sldId="260"/>
            <ac:spMk id="6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3:57.845" v="142" actId="1076"/>
          <ac:spMkLst>
            <pc:docMk/>
            <pc:sldMk cId="738168441" sldId="260"/>
            <ac:spMk id="7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3:43.204" v="133" actId="478"/>
          <ac:spMkLst>
            <pc:docMk/>
            <pc:sldMk cId="738168441" sldId="260"/>
            <ac:spMk id="8" creationId="{00000000-0000-0000-0000-000000000000}"/>
          </ac:spMkLst>
        </pc:spChg>
      </pc:sldChg>
      <pc:sldChg chg="delSp modSp mod delAnim">
        <pc:chgData name="Stewart Gale" userId="3647ddd2-6040-41ae-a96d-232c23482af8" providerId="ADAL" clId="{80EF4A3B-80F4-46D0-9C70-BAA225C93FBA}" dt="2021-11-09T10:15:21.235" v="186" actId="1076"/>
        <pc:sldMkLst>
          <pc:docMk/>
          <pc:sldMk cId="3720459367" sldId="261"/>
        </pc:sldMkLst>
        <pc:spChg chg="mod">
          <ac:chgData name="Stewart Gale" userId="3647ddd2-6040-41ae-a96d-232c23482af8" providerId="ADAL" clId="{80EF4A3B-80F4-46D0-9C70-BAA225C93FBA}" dt="2021-11-09T10:14:59.938" v="171" actId="403"/>
          <ac:spMkLst>
            <pc:docMk/>
            <pc:sldMk cId="3720459367" sldId="261"/>
            <ac:spMk id="9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5:21.235" v="186" actId="1076"/>
          <ac:spMkLst>
            <pc:docMk/>
            <pc:sldMk cId="3720459367" sldId="261"/>
            <ac:spMk id="10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4:51.424" v="165" actId="478"/>
          <ac:spMkLst>
            <pc:docMk/>
            <pc:sldMk cId="3720459367" sldId="261"/>
            <ac:spMk id="11" creationId="{00000000-0000-0000-0000-000000000000}"/>
          </ac:spMkLst>
        </pc:spChg>
      </pc:sldChg>
      <pc:sldChg chg="delSp modSp mod delAnim">
        <pc:chgData name="Stewart Gale" userId="3647ddd2-6040-41ae-a96d-232c23482af8" providerId="ADAL" clId="{80EF4A3B-80F4-46D0-9C70-BAA225C93FBA}" dt="2021-11-09T10:14:47.364" v="164" actId="1076"/>
        <pc:sldMkLst>
          <pc:docMk/>
          <pc:sldMk cId="3481906420" sldId="263"/>
        </pc:sldMkLst>
        <pc:spChg chg="mod">
          <ac:chgData name="Stewart Gale" userId="3647ddd2-6040-41ae-a96d-232c23482af8" providerId="ADAL" clId="{80EF4A3B-80F4-46D0-9C70-BAA225C93FBA}" dt="2021-11-09T10:14:06.705" v="147" actId="14100"/>
          <ac:spMkLst>
            <pc:docMk/>
            <pc:sldMk cId="3481906420" sldId="263"/>
            <ac:spMk id="5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4:41.986" v="162" actId="1076"/>
          <ac:spMkLst>
            <pc:docMk/>
            <pc:sldMk cId="3481906420" sldId="263"/>
            <ac:spMk id="12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4:39.865" v="161" actId="1076"/>
          <ac:spMkLst>
            <pc:docMk/>
            <pc:sldMk cId="3481906420" sldId="263"/>
            <ac:spMk id="13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4:37.664" v="160" actId="1076"/>
          <ac:spMkLst>
            <pc:docMk/>
            <pc:sldMk cId="3481906420" sldId="263"/>
            <ac:spMk id="14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4:47.364" v="164" actId="1076"/>
          <ac:spMkLst>
            <pc:docMk/>
            <pc:sldMk cId="3481906420" sldId="263"/>
            <ac:spMk id="15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4:08.714" v="148" actId="478"/>
          <ac:spMkLst>
            <pc:docMk/>
            <pc:sldMk cId="3481906420" sldId="263"/>
            <ac:spMk id="16" creationId="{00000000-0000-0000-0000-000000000000}"/>
          </ac:spMkLst>
        </pc:spChg>
        <pc:cxnChg chg="mod">
          <ac:chgData name="Stewart Gale" userId="3647ddd2-6040-41ae-a96d-232c23482af8" providerId="ADAL" clId="{80EF4A3B-80F4-46D0-9C70-BAA225C93FBA}" dt="2021-11-09T10:14:33.538" v="158" actId="14100"/>
          <ac:cxnSpMkLst>
            <pc:docMk/>
            <pc:sldMk cId="3481906420" sldId="263"/>
            <ac:cxnSpMk id="7" creationId="{00000000-0000-0000-0000-000000000000}"/>
          </ac:cxnSpMkLst>
        </pc:cxnChg>
        <pc:cxnChg chg="mod">
          <ac:chgData name="Stewart Gale" userId="3647ddd2-6040-41ae-a96d-232c23482af8" providerId="ADAL" clId="{80EF4A3B-80F4-46D0-9C70-BAA225C93FBA}" dt="2021-11-09T10:14:33.538" v="158" actId="14100"/>
          <ac:cxnSpMkLst>
            <pc:docMk/>
            <pc:sldMk cId="3481906420" sldId="263"/>
            <ac:cxnSpMk id="8" creationId="{00000000-0000-0000-0000-000000000000}"/>
          </ac:cxnSpMkLst>
        </pc:cxnChg>
        <pc:cxnChg chg="mod">
          <ac:chgData name="Stewart Gale" userId="3647ddd2-6040-41ae-a96d-232c23482af8" providerId="ADAL" clId="{80EF4A3B-80F4-46D0-9C70-BAA225C93FBA}" dt="2021-11-09T10:14:33.538" v="158" actId="14100"/>
          <ac:cxnSpMkLst>
            <pc:docMk/>
            <pc:sldMk cId="3481906420" sldId="263"/>
            <ac:cxnSpMk id="11" creationId="{00000000-0000-0000-0000-000000000000}"/>
          </ac:cxnSpMkLst>
        </pc:cxnChg>
      </pc:sldChg>
      <pc:sldChg chg="delSp modSp mod delAnim">
        <pc:chgData name="Stewart Gale" userId="3647ddd2-6040-41ae-a96d-232c23482af8" providerId="ADAL" clId="{80EF4A3B-80F4-46D0-9C70-BAA225C93FBA}" dt="2021-11-09T10:16:08.384" v="215" actId="1076"/>
        <pc:sldMkLst>
          <pc:docMk/>
          <pc:sldMk cId="0" sldId="265"/>
        </pc:sldMkLst>
        <pc:spChg chg="mod">
          <ac:chgData name="Stewart Gale" userId="3647ddd2-6040-41ae-a96d-232c23482af8" providerId="ADAL" clId="{80EF4A3B-80F4-46D0-9C70-BAA225C93FBA}" dt="2021-11-09T10:15:34.984" v="194" actId="404"/>
          <ac:spMkLst>
            <pc:docMk/>
            <pc:sldMk cId="0" sldId="265"/>
            <ac:spMk id="5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5:50.859" v="203" actId="20577"/>
          <ac:spMkLst>
            <pc:docMk/>
            <pc:sldMk cId="0" sldId="265"/>
            <ac:spMk id="7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6:08.384" v="215" actId="1076"/>
          <ac:spMkLst>
            <pc:docMk/>
            <pc:sldMk cId="0" sldId="265"/>
            <ac:spMk id="8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5:24.456" v="187" actId="478"/>
          <ac:spMkLst>
            <pc:docMk/>
            <pc:sldMk cId="0" sldId="265"/>
            <ac:spMk id="9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5:25.418" v="188" actId="478"/>
          <ac:spMkLst>
            <pc:docMk/>
            <pc:sldMk cId="0" sldId="265"/>
            <ac:spMk id="10" creationId="{00000000-0000-0000-0000-000000000000}"/>
          </ac:spMkLst>
        </pc:spChg>
      </pc:sldChg>
      <pc:sldChg chg="delSp modSp mod delAnim">
        <pc:chgData name="Stewart Gale" userId="3647ddd2-6040-41ae-a96d-232c23482af8" providerId="ADAL" clId="{80EF4A3B-80F4-46D0-9C70-BAA225C93FBA}" dt="2021-11-09T10:16:31.115" v="238" actId="1076"/>
        <pc:sldMkLst>
          <pc:docMk/>
          <pc:sldMk cId="0" sldId="266"/>
        </pc:sldMkLst>
        <pc:spChg chg="mod">
          <ac:chgData name="Stewart Gale" userId="3647ddd2-6040-41ae-a96d-232c23482af8" providerId="ADAL" clId="{80EF4A3B-80F4-46D0-9C70-BAA225C93FBA}" dt="2021-11-09T10:16:31.115" v="238" actId="1076"/>
          <ac:spMkLst>
            <pc:docMk/>
            <pc:sldMk cId="0" sldId="266"/>
            <ac:spMk id="6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6:10.209" v="216" actId="478"/>
          <ac:spMkLst>
            <pc:docMk/>
            <pc:sldMk cId="0" sldId="266"/>
            <ac:spMk id="7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6:21.870" v="227" actId="14100"/>
          <ac:spMkLst>
            <pc:docMk/>
            <pc:sldMk cId="0" sldId="266"/>
            <ac:spMk id="8" creationId="{00000000-0000-0000-0000-000000000000}"/>
          </ac:spMkLst>
        </pc:spChg>
      </pc:sldChg>
      <pc:sldChg chg="delSp modSp mod delAnim">
        <pc:chgData name="Stewart Gale" userId="3647ddd2-6040-41ae-a96d-232c23482af8" providerId="ADAL" clId="{80EF4A3B-80F4-46D0-9C70-BAA225C93FBA}" dt="2021-11-09T10:17:00.855" v="250" actId="1076"/>
        <pc:sldMkLst>
          <pc:docMk/>
          <pc:sldMk cId="0" sldId="268"/>
        </pc:sldMkLst>
        <pc:spChg chg="mod">
          <ac:chgData name="Stewart Gale" userId="3647ddd2-6040-41ae-a96d-232c23482af8" providerId="ADAL" clId="{80EF4A3B-80F4-46D0-9C70-BAA225C93FBA}" dt="2021-11-09T10:16:51.355" v="246" actId="1076"/>
          <ac:spMkLst>
            <pc:docMk/>
            <pc:sldMk cId="0" sldId="268"/>
            <ac:spMk id="6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7:00.855" v="250" actId="1076"/>
          <ac:spMkLst>
            <pc:docMk/>
            <pc:sldMk cId="0" sldId="268"/>
            <ac:spMk id="8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6:34.371" v="239" actId="478"/>
          <ac:spMkLst>
            <pc:docMk/>
            <pc:sldMk cId="0" sldId="268"/>
            <ac:spMk id="9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6:36.660" v="240" actId="478"/>
          <ac:spMkLst>
            <pc:docMk/>
            <pc:sldMk cId="0" sldId="268"/>
            <ac:spMk id="10" creationId="{00000000-0000-0000-0000-000000000000}"/>
          </ac:spMkLst>
        </pc:spChg>
        <pc:picChg chg="mod">
          <ac:chgData name="Stewart Gale" userId="3647ddd2-6040-41ae-a96d-232c23482af8" providerId="ADAL" clId="{80EF4A3B-80F4-46D0-9C70-BAA225C93FBA}" dt="2021-11-09T08:28:18.076" v="31"/>
          <ac:picMkLst>
            <pc:docMk/>
            <pc:sldMk cId="0" sldId="268"/>
            <ac:picMk id="1026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80EF4A3B-80F4-46D0-9C70-BAA225C93FBA}" dt="2021-11-09T10:18:09.362" v="271" actId="2085"/>
        <pc:sldMkLst>
          <pc:docMk/>
          <pc:sldMk cId="0" sldId="270"/>
        </pc:sldMkLst>
        <pc:spChg chg="mod">
          <ac:chgData name="Stewart Gale" userId="3647ddd2-6040-41ae-a96d-232c23482af8" providerId="ADAL" clId="{80EF4A3B-80F4-46D0-9C70-BAA225C93FBA}" dt="2021-11-09T10:18:09.362" v="271" actId="2085"/>
          <ac:spMkLst>
            <pc:docMk/>
            <pc:sldMk cId="0" sldId="270"/>
            <ac:spMk id="6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7:45.403" v="256" actId="478"/>
          <ac:spMkLst>
            <pc:docMk/>
            <pc:sldMk cId="0" sldId="270"/>
            <ac:spMk id="8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7:32.899" v="253" actId="478"/>
          <ac:spMkLst>
            <pc:docMk/>
            <pc:sldMk cId="0" sldId="270"/>
            <ac:spMk id="10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7:32.899" v="253" actId="478"/>
          <ac:spMkLst>
            <pc:docMk/>
            <pc:sldMk cId="0" sldId="270"/>
            <ac:spMk id="12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7:35.864" v="254" actId="478"/>
          <ac:spMkLst>
            <pc:docMk/>
            <pc:sldMk cId="0" sldId="270"/>
            <ac:spMk id="13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7:35.864" v="254" actId="478"/>
          <ac:spMkLst>
            <pc:docMk/>
            <pc:sldMk cId="0" sldId="270"/>
            <ac:spMk id="14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7:32.899" v="253" actId="478"/>
          <ac:spMkLst>
            <pc:docMk/>
            <pc:sldMk cId="0" sldId="270"/>
            <ac:spMk id="15" creationId="{00000000-0000-0000-0000-000000000000}"/>
          </ac:spMkLst>
        </pc:spChg>
        <pc:spChg chg="del mod">
          <ac:chgData name="Stewart Gale" userId="3647ddd2-6040-41ae-a96d-232c23482af8" providerId="ADAL" clId="{80EF4A3B-80F4-46D0-9C70-BAA225C93FBA}" dt="2021-11-09T10:17:32.899" v="253" actId="478"/>
          <ac:spMkLst>
            <pc:docMk/>
            <pc:sldMk cId="0" sldId="270"/>
            <ac:spMk id="16" creationId="{00000000-0000-0000-0000-000000000000}"/>
          </ac:spMkLst>
        </pc:spChg>
        <pc:picChg chg="mod">
          <ac:chgData name="Stewart Gale" userId="3647ddd2-6040-41ae-a96d-232c23482af8" providerId="ADAL" clId="{80EF4A3B-80F4-46D0-9C70-BAA225C93FBA}" dt="2021-11-09T10:17:51.613" v="259" actId="14100"/>
          <ac:picMkLst>
            <pc:docMk/>
            <pc:sldMk cId="0" sldId="270"/>
            <ac:picMk id="2050" creationId="{00000000-0000-0000-0000-000000000000}"/>
          </ac:picMkLst>
        </pc:picChg>
        <pc:picChg chg="del mod">
          <ac:chgData name="Stewart Gale" userId="3647ddd2-6040-41ae-a96d-232c23482af8" providerId="ADAL" clId="{80EF4A3B-80F4-46D0-9C70-BAA225C93FBA}" dt="2021-11-09T10:17:45.403" v="256" actId="478"/>
          <ac:picMkLst>
            <pc:docMk/>
            <pc:sldMk cId="0" sldId="270"/>
            <ac:picMk id="2051" creationId="{00000000-0000-0000-0000-000000000000}"/>
          </ac:picMkLst>
        </pc:picChg>
        <pc:picChg chg="del mod">
          <ac:chgData name="Stewart Gale" userId="3647ddd2-6040-41ae-a96d-232c23482af8" providerId="ADAL" clId="{80EF4A3B-80F4-46D0-9C70-BAA225C93FBA}" dt="2021-11-09T10:17:32.899" v="253" actId="478"/>
          <ac:picMkLst>
            <pc:docMk/>
            <pc:sldMk cId="0" sldId="270"/>
            <ac:picMk id="2052" creationId="{00000000-0000-0000-0000-000000000000}"/>
          </ac:picMkLst>
        </pc:picChg>
        <pc:picChg chg="del mod">
          <ac:chgData name="Stewart Gale" userId="3647ddd2-6040-41ae-a96d-232c23482af8" providerId="ADAL" clId="{80EF4A3B-80F4-46D0-9C70-BAA225C93FBA}" dt="2021-11-09T10:17:32.899" v="253" actId="478"/>
          <ac:picMkLst>
            <pc:docMk/>
            <pc:sldMk cId="0" sldId="270"/>
            <ac:picMk id="2053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80EF4A3B-80F4-46D0-9C70-BAA225C93FBA}" dt="2021-11-09T10:11:40.869" v="66" actId="1076"/>
        <pc:sldMkLst>
          <pc:docMk/>
          <pc:sldMk cId="1267919818" sldId="272"/>
        </pc:sldMkLst>
        <pc:spChg chg="mod">
          <ac:chgData name="Stewart Gale" userId="3647ddd2-6040-41ae-a96d-232c23482af8" providerId="ADAL" clId="{80EF4A3B-80F4-46D0-9C70-BAA225C93FBA}" dt="2021-11-09T10:11:17.474" v="49" actId="122"/>
          <ac:spMkLst>
            <pc:docMk/>
            <pc:sldMk cId="1267919818" sldId="272"/>
            <ac:spMk id="10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1:00.424" v="39" actId="1076"/>
          <ac:spMkLst>
            <pc:docMk/>
            <pc:sldMk cId="1267919818" sldId="272"/>
            <ac:spMk id="11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1:40.869" v="66" actId="1076"/>
          <ac:spMkLst>
            <pc:docMk/>
            <pc:sldMk cId="1267919818" sldId="272"/>
            <ac:spMk id="12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08:27:52.383" v="0" actId="478"/>
          <ac:spMkLst>
            <pc:docMk/>
            <pc:sldMk cId="1267919818" sldId="272"/>
            <ac:spMk id="16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80EF4A3B-80F4-46D0-9C70-BAA225C93FBA}" dt="2021-11-09T08:28:26.528" v="34" actId="1076"/>
        <pc:sldMkLst>
          <pc:docMk/>
          <pc:sldMk cId="4189019086" sldId="273"/>
        </pc:sldMkLst>
        <pc:spChg chg="del">
          <ac:chgData name="Stewart Gale" userId="3647ddd2-6040-41ae-a96d-232c23482af8" providerId="ADAL" clId="{80EF4A3B-80F4-46D0-9C70-BAA225C93FBA}" dt="2021-11-09T08:27:59.473" v="4" actId="478"/>
          <ac:spMkLst>
            <pc:docMk/>
            <pc:sldMk cId="4189019086" sldId="273"/>
            <ac:spMk id="2" creationId="{4DAFC362-2E9B-44F9-AB9C-BA701E69BF9F}"/>
          </ac:spMkLst>
        </pc:spChg>
        <pc:spChg chg="del">
          <ac:chgData name="Stewart Gale" userId="3647ddd2-6040-41ae-a96d-232c23482af8" providerId="ADAL" clId="{80EF4A3B-80F4-46D0-9C70-BAA225C93FBA}" dt="2021-11-09T08:27:59.473" v="4" actId="478"/>
          <ac:spMkLst>
            <pc:docMk/>
            <pc:sldMk cId="4189019086" sldId="273"/>
            <ac:spMk id="3" creationId="{03DB5268-9DA3-4638-BCBA-2B1CF8E0657E}"/>
          </ac:spMkLst>
        </pc:spChg>
        <pc:spChg chg="add mod">
          <ac:chgData name="Stewart Gale" userId="3647ddd2-6040-41ae-a96d-232c23482af8" providerId="ADAL" clId="{80EF4A3B-80F4-46D0-9C70-BAA225C93FBA}" dt="2021-11-09T08:28:26.528" v="34" actId="1076"/>
          <ac:spMkLst>
            <pc:docMk/>
            <pc:sldMk cId="4189019086" sldId="273"/>
            <ac:spMk id="4" creationId="{70A9E61F-7E8F-44BB-8276-D1DB4E1B5C0F}"/>
          </ac:spMkLst>
        </pc:spChg>
      </pc:sldChg>
      <pc:sldChg chg="delSp modSp add mod delAnim">
        <pc:chgData name="Stewart Gale" userId="3647ddd2-6040-41ae-a96d-232c23482af8" providerId="ADAL" clId="{80EF4A3B-80F4-46D0-9C70-BAA225C93FBA}" dt="2021-11-09T10:19:13.146" v="310" actId="1076"/>
        <pc:sldMkLst>
          <pc:docMk/>
          <pc:sldMk cId="2055554175" sldId="274"/>
        </pc:sldMkLst>
        <pc:spChg chg="del">
          <ac:chgData name="Stewart Gale" userId="3647ddd2-6040-41ae-a96d-232c23482af8" providerId="ADAL" clId="{80EF4A3B-80F4-46D0-9C70-BAA225C93FBA}" dt="2021-11-09T10:18:38.952" v="288" actId="478"/>
          <ac:spMkLst>
            <pc:docMk/>
            <pc:sldMk cId="2055554175" sldId="274"/>
            <ac:spMk id="6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8:38.952" v="288" actId="478"/>
          <ac:spMkLst>
            <pc:docMk/>
            <pc:sldMk cId="2055554175" sldId="274"/>
            <ac:spMk id="8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9:13.146" v="310" actId="1076"/>
          <ac:spMkLst>
            <pc:docMk/>
            <pc:sldMk cId="2055554175" sldId="274"/>
            <ac:spMk id="10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8:44.842" v="289" actId="478"/>
          <ac:spMkLst>
            <pc:docMk/>
            <pc:sldMk cId="2055554175" sldId="274"/>
            <ac:spMk id="12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8:38.952" v="288" actId="478"/>
          <ac:spMkLst>
            <pc:docMk/>
            <pc:sldMk cId="2055554175" sldId="274"/>
            <ac:spMk id="13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8:38.952" v="288" actId="478"/>
          <ac:spMkLst>
            <pc:docMk/>
            <pc:sldMk cId="2055554175" sldId="274"/>
            <ac:spMk id="14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8:50.172" v="292" actId="478"/>
          <ac:spMkLst>
            <pc:docMk/>
            <pc:sldMk cId="2055554175" sldId="274"/>
            <ac:spMk id="15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8:44.842" v="289" actId="478"/>
          <ac:spMkLst>
            <pc:docMk/>
            <pc:sldMk cId="2055554175" sldId="274"/>
            <ac:spMk id="16" creationId="{00000000-0000-0000-0000-000000000000}"/>
          </ac:spMkLst>
        </pc:spChg>
        <pc:picChg chg="del">
          <ac:chgData name="Stewart Gale" userId="3647ddd2-6040-41ae-a96d-232c23482af8" providerId="ADAL" clId="{80EF4A3B-80F4-46D0-9C70-BAA225C93FBA}" dt="2021-11-09T10:18:38.952" v="288" actId="478"/>
          <ac:picMkLst>
            <pc:docMk/>
            <pc:sldMk cId="2055554175" sldId="274"/>
            <ac:picMk id="2050" creationId="{00000000-0000-0000-0000-000000000000}"/>
          </ac:picMkLst>
        </pc:picChg>
        <pc:picChg chg="del">
          <ac:chgData name="Stewart Gale" userId="3647ddd2-6040-41ae-a96d-232c23482af8" providerId="ADAL" clId="{80EF4A3B-80F4-46D0-9C70-BAA225C93FBA}" dt="2021-11-09T10:18:38.952" v="288" actId="478"/>
          <ac:picMkLst>
            <pc:docMk/>
            <pc:sldMk cId="2055554175" sldId="274"/>
            <ac:picMk id="2051" creationId="{00000000-0000-0000-0000-000000000000}"/>
          </ac:picMkLst>
        </pc:picChg>
        <pc:picChg chg="mod">
          <ac:chgData name="Stewart Gale" userId="3647ddd2-6040-41ae-a96d-232c23482af8" providerId="ADAL" clId="{80EF4A3B-80F4-46D0-9C70-BAA225C93FBA}" dt="2021-11-09T10:18:48.812" v="291" actId="14100"/>
          <ac:picMkLst>
            <pc:docMk/>
            <pc:sldMk cId="2055554175" sldId="274"/>
            <ac:picMk id="2052" creationId="{00000000-0000-0000-0000-000000000000}"/>
          </ac:picMkLst>
        </pc:picChg>
        <pc:picChg chg="del">
          <ac:chgData name="Stewart Gale" userId="3647ddd2-6040-41ae-a96d-232c23482af8" providerId="ADAL" clId="{80EF4A3B-80F4-46D0-9C70-BAA225C93FBA}" dt="2021-11-09T10:18:44.842" v="289" actId="478"/>
          <ac:picMkLst>
            <pc:docMk/>
            <pc:sldMk cId="2055554175" sldId="274"/>
            <ac:picMk id="2053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80EF4A3B-80F4-46D0-9C70-BAA225C93FBA}" dt="2021-11-09T10:20:03.862" v="331" actId="1076"/>
        <pc:sldMkLst>
          <pc:docMk/>
          <pc:sldMk cId="1237775359" sldId="275"/>
        </pc:sldMkLst>
        <pc:spChg chg="del">
          <ac:chgData name="Stewart Gale" userId="3647ddd2-6040-41ae-a96d-232c23482af8" providerId="ADAL" clId="{80EF4A3B-80F4-46D0-9C70-BAA225C93FBA}" dt="2021-11-09T10:19:17.090" v="311" actId="478"/>
          <ac:spMkLst>
            <pc:docMk/>
            <pc:sldMk cId="1237775359" sldId="275"/>
            <ac:spMk id="6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9:17.090" v="311" actId="478"/>
          <ac:spMkLst>
            <pc:docMk/>
            <pc:sldMk cId="1237775359" sldId="275"/>
            <ac:spMk id="8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9:21.711" v="313" actId="478"/>
          <ac:spMkLst>
            <pc:docMk/>
            <pc:sldMk cId="1237775359" sldId="275"/>
            <ac:spMk id="10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20:03.862" v="331" actId="1076"/>
          <ac:spMkLst>
            <pc:docMk/>
            <pc:sldMk cId="1237775359" sldId="275"/>
            <ac:spMk id="12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9:17.090" v="311" actId="478"/>
          <ac:spMkLst>
            <pc:docMk/>
            <pc:sldMk cId="1237775359" sldId="275"/>
            <ac:spMk id="13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9:17.090" v="311" actId="478"/>
          <ac:spMkLst>
            <pc:docMk/>
            <pc:sldMk cId="1237775359" sldId="275"/>
            <ac:spMk id="14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9:19.253" v="312" actId="478"/>
          <ac:spMkLst>
            <pc:docMk/>
            <pc:sldMk cId="1237775359" sldId="275"/>
            <ac:spMk id="15" creationId="{00000000-0000-0000-0000-000000000000}"/>
          </ac:spMkLst>
        </pc:spChg>
        <pc:spChg chg="del">
          <ac:chgData name="Stewart Gale" userId="3647ddd2-6040-41ae-a96d-232c23482af8" providerId="ADAL" clId="{80EF4A3B-80F4-46D0-9C70-BAA225C93FBA}" dt="2021-11-09T10:19:21.711" v="313" actId="478"/>
          <ac:spMkLst>
            <pc:docMk/>
            <pc:sldMk cId="1237775359" sldId="275"/>
            <ac:spMk id="16" creationId="{00000000-0000-0000-0000-000000000000}"/>
          </ac:spMkLst>
        </pc:spChg>
        <pc:picChg chg="del">
          <ac:chgData name="Stewart Gale" userId="3647ddd2-6040-41ae-a96d-232c23482af8" providerId="ADAL" clId="{80EF4A3B-80F4-46D0-9C70-BAA225C93FBA}" dt="2021-11-09T10:19:17.090" v="311" actId="478"/>
          <ac:picMkLst>
            <pc:docMk/>
            <pc:sldMk cId="1237775359" sldId="275"/>
            <ac:picMk id="2050" creationId="{00000000-0000-0000-0000-000000000000}"/>
          </ac:picMkLst>
        </pc:picChg>
        <pc:picChg chg="del">
          <ac:chgData name="Stewart Gale" userId="3647ddd2-6040-41ae-a96d-232c23482af8" providerId="ADAL" clId="{80EF4A3B-80F4-46D0-9C70-BAA225C93FBA}" dt="2021-11-09T10:19:17.090" v="311" actId="478"/>
          <ac:picMkLst>
            <pc:docMk/>
            <pc:sldMk cId="1237775359" sldId="275"/>
            <ac:picMk id="2051" creationId="{00000000-0000-0000-0000-000000000000}"/>
          </ac:picMkLst>
        </pc:picChg>
        <pc:picChg chg="del">
          <ac:chgData name="Stewart Gale" userId="3647ddd2-6040-41ae-a96d-232c23482af8" providerId="ADAL" clId="{80EF4A3B-80F4-46D0-9C70-BAA225C93FBA}" dt="2021-11-09T10:19:19.253" v="312" actId="478"/>
          <ac:picMkLst>
            <pc:docMk/>
            <pc:sldMk cId="1237775359" sldId="275"/>
            <ac:picMk id="2052" creationId="{00000000-0000-0000-0000-000000000000}"/>
          </ac:picMkLst>
        </pc:picChg>
        <pc:picChg chg="mod">
          <ac:chgData name="Stewart Gale" userId="3647ddd2-6040-41ae-a96d-232c23482af8" providerId="ADAL" clId="{80EF4A3B-80F4-46D0-9C70-BAA225C93FBA}" dt="2021-11-09T10:19:29.210" v="316" actId="1076"/>
          <ac:picMkLst>
            <pc:docMk/>
            <pc:sldMk cId="1237775359" sldId="275"/>
            <ac:picMk id="2053" creationId="{00000000-0000-0000-0000-000000000000}"/>
          </ac:picMkLst>
        </pc:picChg>
      </pc:sldChg>
      <pc:sldChg chg="delSp modSp add mod">
        <pc:chgData name="Stewart Gale" userId="3647ddd2-6040-41ae-a96d-232c23482af8" providerId="ADAL" clId="{80EF4A3B-80F4-46D0-9C70-BAA225C93FBA}" dt="2021-11-09T10:18:35.661" v="287" actId="1076"/>
        <pc:sldMkLst>
          <pc:docMk/>
          <pc:sldMk cId="830082109" sldId="276"/>
        </pc:sldMkLst>
        <pc:spChg chg="del">
          <ac:chgData name="Stewart Gale" userId="3647ddd2-6040-41ae-a96d-232c23482af8" providerId="ADAL" clId="{80EF4A3B-80F4-46D0-9C70-BAA225C93FBA}" dt="2021-11-09T10:18:12.862" v="272" actId="478"/>
          <ac:spMkLst>
            <pc:docMk/>
            <pc:sldMk cId="830082109" sldId="276"/>
            <ac:spMk id="6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10:18:35.661" v="287" actId="1076"/>
          <ac:spMkLst>
            <pc:docMk/>
            <pc:sldMk cId="830082109" sldId="276"/>
            <ac:spMk id="8" creationId="{00000000-0000-0000-0000-000000000000}"/>
          </ac:spMkLst>
        </pc:spChg>
        <pc:picChg chg="del">
          <ac:chgData name="Stewart Gale" userId="3647ddd2-6040-41ae-a96d-232c23482af8" providerId="ADAL" clId="{80EF4A3B-80F4-46D0-9C70-BAA225C93FBA}" dt="2021-11-09T10:18:12.862" v="272" actId="478"/>
          <ac:picMkLst>
            <pc:docMk/>
            <pc:sldMk cId="830082109" sldId="276"/>
            <ac:picMk id="2050" creationId="{00000000-0000-0000-0000-000000000000}"/>
          </ac:picMkLst>
        </pc:picChg>
        <pc:picChg chg="mod">
          <ac:chgData name="Stewart Gale" userId="3647ddd2-6040-41ae-a96d-232c23482af8" providerId="ADAL" clId="{80EF4A3B-80F4-46D0-9C70-BAA225C93FBA}" dt="2021-11-09T10:18:16.673" v="274" actId="14100"/>
          <ac:picMkLst>
            <pc:docMk/>
            <pc:sldMk cId="830082109" sldId="276"/>
            <ac:picMk id="2051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80EF4A3B-80F4-46D0-9C70-BAA225C93FBA}" dt="2021-11-09T10:20:45.325" v="343" actId="1076"/>
        <pc:sldMkLst>
          <pc:docMk/>
          <pc:sldMk cId="3039743309" sldId="277"/>
        </pc:sldMkLst>
        <pc:spChg chg="del mod">
          <ac:chgData name="Stewart Gale" userId="3647ddd2-6040-41ae-a96d-232c23482af8" providerId="ADAL" clId="{80EF4A3B-80F4-46D0-9C70-BAA225C93FBA}" dt="2021-11-09T10:20:11.659" v="336" actId="478"/>
          <ac:spMkLst>
            <pc:docMk/>
            <pc:sldMk cId="3039743309" sldId="277"/>
            <ac:spMk id="2" creationId="{4A84FC3F-7422-4F8F-B5E0-17E405DC6829}"/>
          </ac:spMkLst>
        </pc:spChg>
        <pc:spChg chg="del mod">
          <ac:chgData name="Stewart Gale" userId="3647ddd2-6040-41ae-a96d-232c23482af8" providerId="ADAL" clId="{80EF4A3B-80F4-46D0-9C70-BAA225C93FBA}" dt="2021-11-09T10:20:11.659" v="336" actId="478"/>
          <ac:spMkLst>
            <pc:docMk/>
            <pc:sldMk cId="3039743309" sldId="277"/>
            <ac:spMk id="3" creationId="{DEEC0A0F-8A90-411C-B426-23AEB1DED0B6}"/>
          </ac:spMkLst>
        </pc:spChg>
        <pc:picChg chg="add mod modCrop">
          <ac:chgData name="Stewart Gale" userId="3647ddd2-6040-41ae-a96d-232c23482af8" providerId="ADAL" clId="{80EF4A3B-80F4-46D0-9C70-BAA225C93FBA}" dt="2021-11-09T10:20:45.325" v="343" actId="1076"/>
          <ac:picMkLst>
            <pc:docMk/>
            <pc:sldMk cId="3039743309" sldId="277"/>
            <ac:picMk id="5" creationId="{3B508AE6-E8E2-47D9-A1A8-189B1C94856B}"/>
          </ac:picMkLst>
        </pc:picChg>
      </pc:sldChg>
      <pc:sldChg chg="addSp delSp modSp new mod">
        <pc:chgData name="Stewart Gale" userId="3647ddd2-6040-41ae-a96d-232c23482af8" providerId="ADAL" clId="{80EF4A3B-80F4-46D0-9C70-BAA225C93FBA}" dt="2021-11-09T10:21:15.236" v="353" actId="1076"/>
        <pc:sldMkLst>
          <pc:docMk/>
          <pc:sldMk cId="1667457005" sldId="278"/>
        </pc:sldMkLst>
        <pc:spChg chg="del mod">
          <ac:chgData name="Stewart Gale" userId="3647ddd2-6040-41ae-a96d-232c23482af8" providerId="ADAL" clId="{80EF4A3B-80F4-46D0-9C70-BAA225C93FBA}" dt="2021-11-09T10:20:49.248" v="346" actId="478"/>
          <ac:spMkLst>
            <pc:docMk/>
            <pc:sldMk cId="1667457005" sldId="278"/>
            <ac:spMk id="2" creationId="{1BB0304E-79C6-410C-8BB9-7A8FE2DA049E}"/>
          </ac:spMkLst>
        </pc:spChg>
        <pc:spChg chg="del mod">
          <ac:chgData name="Stewart Gale" userId="3647ddd2-6040-41ae-a96d-232c23482af8" providerId="ADAL" clId="{80EF4A3B-80F4-46D0-9C70-BAA225C93FBA}" dt="2021-11-09T10:20:49.248" v="346" actId="478"/>
          <ac:spMkLst>
            <pc:docMk/>
            <pc:sldMk cId="1667457005" sldId="278"/>
            <ac:spMk id="3" creationId="{B2D06C81-C4C9-42A6-B07F-974CE59E34C4}"/>
          </ac:spMkLst>
        </pc:spChg>
        <pc:picChg chg="add mod modCrop">
          <ac:chgData name="Stewart Gale" userId="3647ddd2-6040-41ae-a96d-232c23482af8" providerId="ADAL" clId="{80EF4A3B-80F4-46D0-9C70-BAA225C93FBA}" dt="2021-11-09T10:21:15.236" v="353" actId="1076"/>
          <ac:picMkLst>
            <pc:docMk/>
            <pc:sldMk cId="1667457005" sldId="278"/>
            <ac:picMk id="5" creationId="{6DF0432F-0BC8-4C0A-8081-B2CDCBF51EA5}"/>
          </ac:picMkLst>
        </pc:picChg>
      </pc:sldChg>
      <pc:sldMasterChg chg="modSp modSldLayout">
        <pc:chgData name="Stewart Gale" userId="3647ddd2-6040-41ae-a96d-232c23482af8" providerId="ADAL" clId="{80EF4A3B-80F4-46D0-9C70-BAA225C93FBA}" dt="2021-11-09T08:28:18.076" v="31"/>
        <pc:sldMasterMkLst>
          <pc:docMk/>
          <pc:sldMasterMk cId="2446976895" sldId="2147483660"/>
        </pc:sldMasterMkLst>
        <pc:spChg chg="mod">
          <ac:chgData name="Stewart Gale" userId="3647ddd2-6040-41ae-a96d-232c23482af8" providerId="ADAL" clId="{80EF4A3B-80F4-46D0-9C70-BAA225C93FBA}" dt="2021-11-09T08:28:18.076" v="31"/>
          <ac:spMkLst>
            <pc:docMk/>
            <pc:sldMasterMk cId="2446976895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08:28:18.076" v="31"/>
          <ac:spMkLst>
            <pc:docMk/>
            <pc:sldMasterMk cId="2446976895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08:28:18.076" v="31"/>
          <ac:spMkLst>
            <pc:docMk/>
            <pc:sldMasterMk cId="2446976895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08:28:18.076" v="31"/>
          <ac:spMkLst>
            <pc:docMk/>
            <pc:sldMasterMk cId="2446976895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80EF4A3B-80F4-46D0-9C70-BAA225C93FBA}" dt="2021-11-09T08:28:18.076" v="31"/>
          <ac:spMkLst>
            <pc:docMk/>
            <pc:sldMasterMk cId="2446976895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80EF4A3B-80F4-46D0-9C70-BAA225C93FBA}" dt="2021-11-09T08:28:18.076" v="31"/>
          <pc:sldLayoutMkLst>
            <pc:docMk/>
            <pc:sldMasterMk cId="2446976895" sldId="2147483660"/>
            <pc:sldLayoutMk cId="245448905" sldId="2147483661"/>
          </pc:sldLayoutMkLst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245448905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245448905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0EF4A3B-80F4-46D0-9C70-BAA225C93FBA}" dt="2021-11-09T08:28:18.076" v="31"/>
          <pc:sldLayoutMkLst>
            <pc:docMk/>
            <pc:sldMasterMk cId="2446976895" sldId="2147483660"/>
            <pc:sldLayoutMk cId="968548576" sldId="2147483663"/>
          </pc:sldLayoutMkLst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968548576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968548576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0EF4A3B-80F4-46D0-9C70-BAA225C93FBA}" dt="2021-11-09T08:28:18.076" v="31"/>
          <pc:sldLayoutMkLst>
            <pc:docMk/>
            <pc:sldMasterMk cId="2446976895" sldId="2147483660"/>
            <pc:sldLayoutMk cId="1943612910" sldId="2147483664"/>
          </pc:sldLayoutMkLst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1943612910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1943612910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0EF4A3B-80F4-46D0-9C70-BAA225C93FBA}" dt="2021-11-09T08:28:18.076" v="31"/>
          <pc:sldLayoutMkLst>
            <pc:docMk/>
            <pc:sldMasterMk cId="2446976895" sldId="2147483660"/>
            <pc:sldLayoutMk cId="3347681263" sldId="2147483665"/>
          </pc:sldLayoutMkLst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347681263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347681263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347681263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347681263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347681263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0EF4A3B-80F4-46D0-9C70-BAA225C93FBA}" dt="2021-11-09T08:28:18.076" v="31"/>
          <pc:sldLayoutMkLst>
            <pc:docMk/>
            <pc:sldMasterMk cId="2446976895" sldId="2147483660"/>
            <pc:sldLayoutMk cId="3963015206" sldId="2147483668"/>
          </pc:sldLayoutMkLst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963015206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963015206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963015206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0EF4A3B-80F4-46D0-9C70-BAA225C93FBA}" dt="2021-11-09T08:28:18.076" v="31"/>
          <pc:sldLayoutMkLst>
            <pc:docMk/>
            <pc:sldMasterMk cId="2446976895" sldId="2147483660"/>
            <pc:sldLayoutMk cId="1135059571" sldId="2147483669"/>
          </pc:sldLayoutMkLst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1135059571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1135059571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1135059571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0EF4A3B-80F4-46D0-9C70-BAA225C93FBA}" dt="2021-11-09T08:28:18.076" v="31"/>
          <pc:sldLayoutMkLst>
            <pc:docMk/>
            <pc:sldMasterMk cId="2446976895" sldId="2147483660"/>
            <pc:sldLayoutMk cId="3906645050" sldId="2147483671"/>
          </pc:sldLayoutMkLst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906645050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0EF4A3B-80F4-46D0-9C70-BAA225C93FBA}" dt="2021-11-09T08:28:18.076" v="31"/>
            <ac:spMkLst>
              <pc:docMk/>
              <pc:sldMasterMk cId="2446976895" sldId="2147483660"/>
              <pc:sldLayoutMk cId="3906645050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905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848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01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4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046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48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62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24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970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49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473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817C2-1F6C-44AC-A472-AA1317D76A63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84559-CB8F-4555-BB19-4D942DAB9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35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508AE6-E8E2-47D9-A1A8-189B1C9485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01" t="21692" r="17100" b="17409"/>
          <a:stretch/>
        </p:blipFill>
        <p:spPr>
          <a:xfrm>
            <a:off x="623392" y="131791"/>
            <a:ext cx="10801200" cy="659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743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F0432F-0BC8-4C0A-8081-B2CDCBF51E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00" t="23750" r="17101" b="18501"/>
          <a:stretch/>
        </p:blipFill>
        <p:spPr>
          <a:xfrm>
            <a:off x="191344" y="116632"/>
            <a:ext cx="11593288" cy="66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57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A9E61F-7E8F-44BB-8276-D1DB4E1B5C0F}"/>
              </a:ext>
            </a:extLst>
          </p:cNvPr>
          <p:cNvSpPr txBox="1"/>
          <p:nvPr/>
        </p:nvSpPr>
        <p:spPr>
          <a:xfrm>
            <a:off x="2279576" y="2060848"/>
            <a:ext cx="76328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189019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631504" y="512676"/>
            <a:ext cx="9793088" cy="2308324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Ben wants to find out what food people like to eat in restaurants, so asks his family:</a:t>
            </a:r>
          </a:p>
          <a:p>
            <a:pPr algn="ctr"/>
            <a:r>
              <a:rPr lang="en-GB" sz="3600" i="1" dirty="0"/>
              <a:t>“Do you agree that pizza is better than pasta?”</a:t>
            </a:r>
          </a:p>
          <a:p>
            <a:pPr algn="ctr"/>
            <a:r>
              <a:rPr lang="en-GB" sz="3600" dirty="0"/>
              <a:t>What’s wrong with his survey? (2)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3392" y="332656"/>
            <a:ext cx="432048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2855640" y="3284984"/>
            <a:ext cx="77048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2 of the following:</a:t>
            </a:r>
          </a:p>
          <a:p>
            <a:pPr marL="342900" indent="-342900">
              <a:buFont typeface="+mj-lt"/>
              <a:buAutoNum type="alphaLcPeriod"/>
            </a:pPr>
            <a:r>
              <a:rPr lang="en-GB" sz="4000" b="1" dirty="0">
                <a:solidFill>
                  <a:srgbClr val="FF0000"/>
                </a:solidFill>
              </a:rPr>
              <a:t>Biased question.</a:t>
            </a:r>
          </a:p>
          <a:p>
            <a:pPr marL="342900" indent="-342900">
              <a:buFont typeface="+mj-lt"/>
              <a:buAutoNum type="alphaLcPeriod"/>
            </a:pPr>
            <a:r>
              <a:rPr lang="en-GB" sz="4000" b="1" dirty="0">
                <a:solidFill>
                  <a:srgbClr val="FF0000"/>
                </a:solidFill>
              </a:rPr>
              <a:t>Restricted sample of people.</a:t>
            </a:r>
          </a:p>
          <a:p>
            <a:pPr marL="342900" indent="-342900">
              <a:buFont typeface="+mj-lt"/>
              <a:buAutoNum type="alphaLcPeriod"/>
            </a:pPr>
            <a:r>
              <a:rPr lang="en-GB" sz="4000" b="1" dirty="0">
                <a:solidFill>
                  <a:srgbClr val="FF0000"/>
                </a:solidFill>
              </a:rPr>
              <a:t>Doesn’t specify a range of foods.</a:t>
            </a:r>
          </a:p>
          <a:p>
            <a:pPr marL="342900" indent="-342900">
              <a:buFont typeface="+mj-lt"/>
              <a:buAutoNum type="alphaLcPeriod"/>
            </a:pPr>
            <a:r>
              <a:rPr lang="en-GB" sz="4000" b="1" dirty="0">
                <a:solidFill>
                  <a:srgbClr val="FF0000"/>
                </a:solidFill>
              </a:rPr>
              <a:t>Nothing to do with eating habits.</a:t>
            </a:r>
          </a:p>
        </p:txBody>
      </p:sp>
    </p:spTree>
    <p:extLst>
      <p:ext uri="{BB962C8B-B14F-4D97-AF65-F5344CB8AC3E}">
        <p14:creationId xmlns:p14="http://schemas.microsoft.com/office/powerpoint/2010/main" val="126791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35360" y="260648"/>
            <a:ext cx="432048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5520" y="3789040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How many times did you go to the cinema last month?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□ 0	 □  1-2	 □ 3-5	 □  &gt;5	</a:t>
            </a:r>
            <a:br>
              <a:rPr lang="en-GB" sz="2800" dirty="0">
                <a:solidFill>
                  <a:srgbClr val="FF0000"/>
                </a:solidFill>
              </a:rPr>
            </a:br>
            <a:r>
              <a:rPr lang="en-GB" sz="2800" dirty="0">
                <a:solidFill>
                  <a:srgbClr val="FF0000"/>
                </a:solidFill>
              </a:rPr>
              <a:t>______________________________________________</a:t>
            </a:r>
          </a:p>
          <a:p>
            <a:r>
              <a:rPr lang="en-GB" sz="2800" dirty="0">
                <a:solidFill>
                  <a:srgbClr val="FF0000"/>
                </a:solidFill>
              </a:rPr>
              <a:t>What do you think the mark scheme is looking for?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u="sng" dirty="0">
                <a:solidFill>
                  <a:srgbClr val="FF0000"/>
                </a:solidFill>
              </a:rPr>
              <a:t>Time period</a:t>
            </a:r>
            <a:r>
              <a:rPr lang="en-GB" sz="2800" dirty="0">
                <a:solidFill>
                  <a:srgbClr val="FF0000"/>
                </a:solidFill>
              </a:rPr>
              <a:t> must be included. (1 mark)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u="sng" dirty="0">
                <a:solidFill>
                  <a:srgbClr val="FF0000"/>
                </a:solidFill>
              </a:rPr>
              <a:t>At least 3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u="sng" dirty="0">
                <a:solidFill>
                  <a:srgbClr val="FF0000"/>
                </a:solidFill>
              </a:rPr>
              <a:t>non-overlapping</a:t>
            </a:r>
            <a:r>
              <a:rPr lang="en-GB" sz="2800" dirty="0">
                <a:solidFill>
                  <a:srgbClr val="FF0000"/>
                </a:solidFill>
              </a:rPr>
              <a:t> response boxes. (1 mark)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B847B7-B6F9-4AA3-A0C2-15880679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188639"/>
            <a:ext cx="9649072" cy="335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2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143672" y="4293096"/>
            <a:ext cx="6048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FF0000"/>
                </a:solidFill>
              </a:rPr>
              <a:t>Overlapping regions.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FF0000"/>
                </a:solidFill>
              </a:rPr>
              <a:t>No time frame.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5360" y="260648"/>
            <a:ext cx="432048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30F60E-5257-44CC-910C-AB30E7E8E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16632"/>
            <a:ext cx="8640960" cy="375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1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7448" y="332656"/>
            <a:ext cx="9937104" cy="224676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800" dirty="0"/>
              <a:t>Valerie is the manager of a supermarket.</a:t>
            </a:r>
          </a:p>
          <a:p>
            <a:r>
              <a:rPr lang="en-GB" sz="2800" dirty="0"/>
              <a:t>She wants to find out how often people shop at her supermarket.</a:t>
            </a:r>
            <a:br>
              <a:rPr lang="en-GB" sz="2800" dirty="0"/>
            </a:br>
            <a:r>
              <a:rPr lang="en-GB" sz="2800" dirty="0"/>
              <a:t>She will use a questionnaire.</a:t>
            </a:r>
          </a:p>
          <a:p>
            <a:r>
              <a:rPr lang="en-GB" sz="2800" dirty="0"/>
              <a:t>Design a suitable question for Valerie to use on her questionnaire.</a:t>
            </a:r>
            <a:br>
              <a:rPr lang="en-GB" sz="2800" dirty="0"/>
            </a:br>
            <a:r>
              <a:rPr lang="en-GB" sz="2800" dirty="0"/>
              <a:t>You must include some response boxes. (2 marks)</a:t>
            </a:r>
          </a:p>
        </p:txBody>
      </p:sp>
      <p:sp>
        <p:nvSpPr>
          <p:cNvPr id="6" name="Rectangle 5"/>
          <p:cNvSpPr/>
          <p:nvPr/>
        </p:nvSpPr>
        <p:spPr>
          <a:xfrm>
            <a:off x="335360" y="260648"/>
            <a:ext cx="432048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9436" y="3068960"/>
            <a:ext cx="101531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e.g. How many times each week do you shop at this supermarket?</a:t>
            </a:r>
            <a:br>
              <a:rPr lang="en-GB" sz="2800" b="1" dirty="0">
                <a:solidFill>
                  <a:srgbClr val="FF0000"/>
                </a:solidFill>
              </a:rPr>
            </a:br>
            <a:r>
              <a:rPr lang="en-GB" sz="2800" b="1" dirty="0">
                <a:solidFill>
                  <a:srgbClr val="FF0000"/>
                </a:solidFill>
              </a:rPr>
              <a:t>0, 1, 2, 3, 4 or more	</a:t>
            </a:r>
          </a:p>
          <a:p>
            <a:endParaRPr lang="en-GB" sz="28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i="1" dirty="0">
                <a:solidFill>
                  <a:srgbClr val="FF0000"/>
                </a:solidFill>
              </a:rPr>
              <a:t>B1 for an appropriate question with a reference to a time period</a:t>
            </a:r>
            <a:br>
              <a:rPr lang="en-GB" sz="2800" b="1" i="1" dirty="0">
                <a:solidFill>
                  <a:srgbClr val="FF0000"/>
                </a:solidFill>
              </a:rPr>
            </a:br>
            <a:r>
              <a:rPr lang="en-GB" sz="2800" b="1" i="1" dirty="0">
                <a:solidFill>
                  <a:srgbClr val="FF0000"/>
                </a:solidFill>
              </a:rPr>
              <a:t>OR a question with time period implied by responses.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i="1" dirty="0">
                <a:solidFill>
                  <a:srgbClr val="FF0000"/>
                </a:solidFill>
              </a:rPr>
              <a:t>B1 for at least 3 non-overlapping boxes (ignore if not exhaustive)</a:t>
            </a:r>
            <a:br>
              <a:rPr lang="en-GB" sz="2800" b="1" i="1" dirty="0">
                <a:solidFill>
                  <a:srgbClr val="FF0000"/>
                </a:solidFill>
              </a:rPr>
            </a:br>
            <a:r>
              <a:rPr lang="en-GB" sz="2800" b="1" i="1" dirty="0">
                <a:solidFill>
                  <a:srgbClr val="FF0000"/>
                </a:solidFill>
              </a:rPr>
              <a:t>Do not accept frequency tables or data collection sheets.</a:t>
            </a:r>
          </a:p>
        </p:txBody>
      </p:sp>
    </p:spTree>
    <p:extLst>
      <p:ext uri="{BB962C8B-B14F-4D97-AF65-F5344CB8AC3E}">
        <p14:creationId xmlns:p14="http://schemas.microsoft.com/office/powerpoint/2010/main" val="738168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7368" y="276673"/>
            <a:ext cx="11377264" cy="181588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800" dirty="0"/>
              <a:t>Phillip is going to carry out a survey of the football teams supported by each of his friends. In the space below, draw a suitable data collection sheet that Phillip could use.</a:t>
            </a:r>
          </a:p>
          <a:p>
            <a:pPr algn="r"/>
            <a:r>
              <a:rPr lang="en-GB" sz="2800" dirty="0"/>
              <a:t>(3 marks)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2639616" y="3284984"/>
            <a:ext cx="75608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V="1">
            <a:off x="4151784" y="2780928"/>
            <a:ext cx="0" cy="22322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7320136" y="2780928"/>
            <a:ext cx="0" cy="22322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87337" y="2728639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Team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87889" y="272864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Tally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177" y="2700209"/>
            <a:ext cx="2160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Frequency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43672" y="5409161"/>
            <a:ext cx="5688632" cy="584775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 mark for each column heading.</a:t>
            </a:r>
          </a:p>
        </p:txBody>
      </p:sp>
    </p:spTree>
    <p:extLst>
      <p:ext uri="{BB962C8B-B14F-4D97-AF65-F5344CB8AC3E}">
        <p14:creationId xmlns:p14="http://schemas.microsoft.com/office/powerpoint/2010/main" val="348190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5360" y="260648"/>
            <a:ext cx="11161240" cy="2062103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200" dirty="0"/>
              <a:t>Melanie wants to find out how often people go to the cinema.</a:t>
            </a:r>
          </a:p>
          <a:p>
            <a:r>
              <a:rPr lang="en-GB" sz="3200" dirty="0"/>
              <a:t>She gives a questionnaire to all the women leaving a cinema.</a:t>
            </a:r>
          </a:p>
          <a:p>
            <a:r>
              <a:rPr lang="en-GB" sz="3200" dirty="0"/>
              <a:t>Her sample is biased.</a:t>
            </a:r>
            <a:br>
              <a:rPr lang="en-GB" sz="3200" dirty="0"/>
            </a:br>
            <a:r>
              <a:rPr lang="en-GB" sz="3200" dirty="0"/>
              <a:t>Give </a:t>
            </a:r>
            <a:r>
              <a:rPr lang="en-GB" sz="3200" b="1" dirty="0"/>
              <a:t>two </a:t>
            </a:r>
            <a:r>
              <a:rPr lang="en-GB" sz="3200" dirty="0"/>
              <a:t>possible reasons why.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3392" y="2924944"/>
            <a:ext cx="108732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4000" b="1" dirty="0">
                <a:solidFill>
                  <a:srgbClr val="FF0000"/>
                </a:solidFill>
              </a:rPr>
              <a:t>Only women were asked/you need to ask men.</a:t>
            </a:r>
          </a:p>
          <a:p>
            <a:pPr marL="342900" indent="-342900">
              <a:buAutoNum type="arabicPeriod"/>
            </a:pPr>
            <a:endParaRPr lang="en-GB" sz="4000" b="1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GB" sz="4000" b="1" dirty="0">
                <a:solidFill>
                  <a:srgbClr val="FF0000"/>
                </a:solidFill>
              </a:rPr>
              <a:t>Only people leaving the cinema were asked/you need to ask people in different places.</a:t>
            </a:r>
          </a:p>
        </p:txBody>
      </p:sp>
    </p:spTree>
    <p:extLst>
      <p:ext uri="{BB962C8B-B14F-4D97-AF65-F5344CB8AC3E}">
        <p14:creationId xmlns:p14="http://schemas.microsoft.com/office/powerpoint/2010/main" val="372045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9376" y="332656"/>
            <a:ext cx="11233248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Wingdings"/>
              <a:buChar char="!"/>
            </a:pPr>
            <a:r>
              <a:rPr lang="en-GB" sz="2400" dirty="0"/>
              <a:t>A random sample is:</a:t>
            </a:r>
          </a:p>
          <a:p>
            <a:r>
              <a:rPr lang="en-GB" sz="2400" dirty="0"/>
              <a:t>     a sample where </a:t>
            </a:r>
            <a:r>
              <a:rPr lang="en-GB" sz="2400" b="1" dirty="0"/>
              <a:t>each thing </a:t>
            </a:r>
            <a:r>
              <a:rPr lang="en-GB" sz="2400" dirty="0"/>
              <a:t>in the population is </a:t>
            </a:r>
            <a:r>
              <a:rPr lang="en-GB" sz="2400" b="1" dirty="0"/>
              <a:t>equally likely</a:t>
            </a:r>
            <a:r>
              <a:rPr lang="en-GB" sz="2400" dirty="0"/>
              <a:t> </a:t>
            </a:r>
            <a:r>
              <a:rPr lang="en-GB" sz="2400" b="1" dirty="0"/>
              <a:t>to be chosen</a:t>
            </a:r>
            <a:r>
              <a:rPr lang="en-GB" sz="24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368" y="1340767"/>
            <a:ext cx="11233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You want to take a random sample a student’s favourite TV programmes at school. </a:t>
            </a:r>
          </a:p>
          <a:p>
            <a:r>
              <a:rPr lang="en-GB" sz="3200" dirty="0"/>
              <a:t>Describe how you could achieve a random sample.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423" y="3087541"/>
            <a:ext cx="112332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Since it is a random sample, you need to ensure </a:t>
            </a:r>
            <a:r>
              <a:rPr lang="en-GB" sz="2800" b="1" u="sng" dirty="0">
                <a:solidFill>
                  <a:srgbClr val="FF0000"/>
                </a:solidFill>
              </a:rPr>
              <a:t>each thing is equally likely to be chosen</a:t>
            </a:r>
            <a:r>
              <a:rPr lang="en-GB" sz="2800" b="1" dirty="0">
                <a:solidFill>
                  <a:srgbClr val="FF0000"/>
                </a:solidFill>
              </a:rPr>
              <a:t>. Mark schemes would expect an approach such as:</a:t>
            </a:r>
          </a:p>
          <a:p>
            <a:endParaRPr lang="en-GB" sz="2800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b="1" dirty="0">
                <a:solidFill>
                  <a:srgbClr val="FF0000"/>
                </a:solidFill>
              </a:rPr>
              <a:t>Put all student names into a hat and pick them out to decide who to sample.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b="1" dirty="0">
                <a:solidFill>
                  <a:srgbClr val="FF0000"/>
                </a:solidFill>
              </a:rPr>
              <a:t>Use a random number generator where each number represents a student.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5380" y="1628800"/>
            <a:ext cx="11161240" cy="2123658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In stratified sampling, the population is divided into groups, and samples are taken from each group  in proportion to the population.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1384" y="33265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What is stratified sampling?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7608" y="641468"/>
            <a:ext cx="6120680" cy="605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87688" y="3501008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50/258 of students sampled.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26 x (50/258) = 5.039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So 5 students.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87149" y="5229200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 + 48 + 62 = 135 females.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135 x (50/258) = 26.16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So 26 students.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400" y="332655"/>
            <a:ext cx="10441160" cy="225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99456" y="2924944"/>
            <a:ext cx="9793088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Students in school = 591</a:t>
            </a:r>
          </a:p>
          <a:p>
            <a:r>
              <a:rPr lang="en-GB" sz="3200" dirty="0">
                <a:solidFill>
                  <a:srgbClr val="FF0000"/>
                </a:solidFill>
              </a:rPr>
              <a:t>Proportion sampled = 150/591</a:t>
            </a:r>
          </a:p>
          <a:p>
            <a:endParaRPr lang="en-GB" sz="3200" dirty="0">
              <a:solidFill>
                <a:srgbClr val="FF0000"/>
              </a:solidFill>
            </a:endParaRPr>
          </a:p>
          <a:p>
            <a:r>
              <a:rPr lang="en-GB" sz="3200" dirty="0">
                <a:solidFill>
                  <a:srgbClr val="FF0000"/>
                </a:solidFill>
              </a:rPr>
              <a:t>Year 7:  100 x (150/591) = 25</a:t>
            </a:r>
          </a:p>
          <a:p>
            <a:r>
              <a:rPr lang="en-GB" sz="3200" dirty="0">
                <a:solidFill>
                  <a:srgbClr val="FF0000"/>
                </a:solidFill>
              </a:rPr>
              <a:t>Year 8: 30	Year 9: 29	Year 10: 33	Year 11: 32</a:t>
            </a:r>
          </a:p>
          <a:p>
            <a:r>
              <a:rPr lang="en-GB" sz="2800" dirty="0">
                <a:solidFill>
                  <a:srgbClr val="FF0000"/>
                </a:solidFill>
              </a:rPr>
              <a:t>(Notice that due to rounding, we in fact only sample 149 people)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67" y="404664"/>
            <a:ext cx="1080321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071664" y="3140968"/>
            <a:ext cx="6696744" cy="3416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Total people = 19350</a:t>
            </a:r>
          </a:p>
          <a:p>
            <a:r>
              <a:rPr lang="en-GB" sz="3600" dirty="0">
                <a:solidFill>
                  <a:srgbClr val="FF0000"/>
                </a:solidFill>
              </a:rPr>
              <a:t>Proportion sampled = 200/19350</a:t>
            </a:r>
          </a:p>
          <a:p>
            <a:endParaRPr lang="en-GB" sz="3600" dirty="0">
              <a:solidFill>
                <a:srgbClr val="FF0000"/>
              </a:solidFill>
            </a:endParaRPr>
          </a:p>
          <a:p>
            <a:r>
              <a:rPr lang="en-GB" sz="3600" dirty="0">
                <a:solidFill>
                  <a:srgbClr val="FF0000"/>
                </a:solidFill>
              </a:rPr>
              <a:t>Sainsbury’s: 66	Tesco: 53</a:t>
            </a:r>
          </a:p>
          <a:p>
            <a:r>
              <a:rPr lang="en-GB" sz="3600" dirty="0" err="1">
                <a:solidFill>
                  <a:srgbClr val="FF0000"/>
                </a:solidFill>
              </a:rPr>
              <a:t>Aldi</a:t>
            </a:r>
            <a:r>
              <a:rPr lang="en-GB" sz="3600" dirty="0">
                <a:solidFill>
                  <a:srgbClr val="FF0000"/>
                </a:solidFill>
              </a:rPr>
              <a:t>: 47		Waitrose: 21</a:t>
            </a:r>
          </a:p>
          <a:p>
            <a:r>
              <a:rPr lang="en-GB" sz="3600" dirty="0">
                <a:solidFill>
                  <a:srgbClr val="FF0000"/>
                </a:solidFill>
              </a:rPr>
              <a:t>M&amp;S: 14</a:t>
            </a:r>
          </a:p>
        </p:txBody>
      </p:sp>
    </p:spTree>
    <p:extLst>
      <p:ext uri="{BB962C8B-B14F-4D97-AF65-F5344CB8AC3E}">
        <p14:creationId xmlns:p14="http://schemas.microsoft.com/office/powerpoint/2010/main" val="830082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68" y="260648"/>
            <a:ext cx="11305256" cy="3501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143672" y="3933056"/>
            <a:ext cx="5688632" cy="26161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Proportion sampled = 60/564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pPr marL="342900" indent="-342900"/>
            <a:r>
              <a:rPr lang="en-GB" sz="3600" dirty="0">
                <a:solidFill>
                  <a:srgbClr val="FF0000"/>
                </a:solidFill>
              </a:rPr>
              <a:t>a) 24 x (60/564) = 3</a:t>
            </a:r>
          </a:p>
          <a:p>
            <a:pPr marL="228600" indent="-228600"/>
            <a:r>
              <a:rPr lang="en-GB" sz="3600" dirty="0">
                <a:solidFill>
                  <a:srgbClr val="FF0000"/>
                </a:solidFill>
              </a:rPr>
              <a:t>b) 9</a:t>
            </a:r>
          </a:p>
          <a:p>
            <a:pPr marL="228600" indent="-228600"/>
            <a:r>
              <a:rPr lang="en-GB" sz="3600" dirty="0">
                <a:solidFill>
                  <a:srgbClr val="FF0000"/>
                </a:solidFill>
              </a:rPr>
              <a:t>c) 28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54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463" y="188640"/>
            <a:ext cx="1172507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95400" y="1700808"/>
            <a:ext cx="9577064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Proportion sampled = 100/340</a:t>
            </a:r>
          </a:p>
          <a:p>
            <a:pPr marL="342900" indent="-342900"/>
            <a:r>
              <a:rPr lang="en-GB" sz="4400" dirty="0">
                <a:solidFill>
                  <a:srgbClr val="FF0000"/>
                </a:solidFill>
              </a:rPr>
              <a:t>18 x (100/340) = 5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775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</TotalTime>
  <Words>661</Words>
  <Application>Microsoft Office PowerPoint</Application>
  <PresentationFormat>Widescreen</PresentationFormat>
  <Paragraphs>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Tiffin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GCSE: Data Collection</dc:title>
  <dc:creator>J FROST</dc:creator>
  <cp:lastModifiedBy>Stewart Gale</cp:lastModifiedBy>
  <cp:revision>25</cp:revision>
  <dcterms:created xsi:type="dcterms:W3CDTF">2014-01-09T07:32:09Z</dcterms:created>
  <dcterms:modified xsi:type="dcterms:W3CDTF">2021-11-09T10:21:16Z</dcterms:modified>
</cp:coreProperties>
</file>