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8400A-D948-4055-8B2A-8A2076A6B0EC}" v="12" dt="2023-06-06T06:57:06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E58400A-D948-4055-8B2A-8A2076A6B0EC}"/>
    <pc:docChg chg="custSel delSld modSld sldOrd">
      <pc:chgData name="Stewart Gale" userId="3647ddd2-6040-41ae-a96d-232c23482af8" providerId="ADAL" clId="{6E58400A-D948-4055-8B2A-8A2076A6B0EC}" dt="2023-10-30T03:11:26.890" v="445"/>
      <pc:docMkLst>
        <pc:docMk/>
      </pc:docMkLst>
      <pc:sldChg chg="addSp delSp modSp del mod">
        <pc:chgData name="Stewart Gale" userId="3647ddd2-6040-41ae-a96d-232c23482af8" providerId="ADAL" clId="{6E58400A-D948-4055-8B2A-8A2076A6B0EC}" dt="2023-10-30T03:09:59.831" v="442" actId="47"/>
        <pc:sldMkLst>
          <pc:docMk/>
          <pc:sldMk cId="1827636945" sldId="256"/>
        </pc:sldMkLst>
        <pc:spChg chg="add mod">
          <ac:chgData name="Stewart Gale" userId="3647ddd2-6040-41ae-a96d-232c23482af8" providerId="ADAL" clId="{6E58400A-D948-4055-8B2A-8A2076A6B0EC}" dt="2023-06-06T06:22:44.630" v="55" actId="1076"/>
          <ac:spMkLst>
            <pc:docMk/>
            <pc:sldMk cId="1827636945" sldId="256"/>
            <ac:spMk id="2" creationId="{C0A1FD14-5622-A4F7-FA7B-B0513B016FEE}"/>
          </ac:spMkLst>
        </pc:spChg>
        <pc:spChg chg="add mod">
          <ac:chgData name="Stewart Gale" userId="3647ddd2-6040-41ae-a96d-232c23482af8" providerId="ADAL" clId="{6E58400A-D948-4055-8B2A-8A2076A6B0EC}" dt="2023-06-06T06:24:04.064" v="191" actId="1076"/>
          <ac:spMkLst>
            <pc:docMk/>
            <pc:sldMk cId="1827636945" sldId="256"/>
            <ac:spMk id="4" creationId="{3934CECA-DD11-0904-D8BE-6E46DAB17C61}"/>
          </ac:spMkLst>
        </pc:spChg>
        <pc:spChg chg="mod">
          <ac:chgData name="Stewart Gale" userId="3647ddd2-6040-41ae-a96d-232c23482af8" providerId="ADAL" clId="{6E58400A-D948-4055-8B2A-8A2076A6B0EC}" dt="2023-06-06T06:22:42.015" v="54" actId="1076"/>
          <ac:spMkLst>
            <pc:docMk/>
            <pc:sldMk cId="1827636945" sldId="256"/>
            <ac:spMk id="9" creationId="{909B3FFA-8E8C-2EB2-F0E1-944D2D70F752}"/>
          </ac:spMkLst>
        </pc:spChg>
        <pc:picChg chg="add mod modCrop">
          <ac:chgData name="Stewart Gale" userId="3647ddd2-6040-41ae-a96d-232c23482af8" providerId="ADAL" clId="{6E58400A-D948-4055-8B2A-8A2076A6B0EC}" dt="2023-06-06T06:24:06.725" v="192" actId="1076"/>
          <ac:picMkLst>
            <pc:docMk/>
            <pc:sldMk cId="1827636945" sldId="256"/>
            <ac:picMk id="3" creationId="{CDB670F8-FF23-6514-97AD-90378BB2C141}"/>
          </ac:picMkLst>
        </pc:picChg>
        <pc:picChg chg="del mod">
          <ac:chgData name="Stewart Gale" userId="3647ddd2-6040-41ae-a96d-232c23482af8" providerId="ADAL" clId="{6E58400A-D948-4055-8B2A-8A2076A6B0EC}" dt="2023-06-06T03:17:14.558" v="4" actId="478"/>
          <ac:picMkLst>
            <pc:docMk/>
            <pc:sldMk cId="1827636945" sldId="256"/>
            <ac:picMk id="7" creationId="{5AC7E6C6-A70E-793D-2EAE-82BD1EC0D87A}"/>
          </ac:picMkLst>
        </pc:picChg>
      </pc:sldChg>
      <pc:sldChg chg="addSp delSp modSp del mod">
        <pc:chgData name="Stewart Gale" userId="3647ddd2-6040-41ae-a96d-232c23482af8" providerId="ADAL" clId="{6E58400A-D948-4055-8B2A-8A2076A6B0EC}" dt="2023-10-30T03:10:01.006" v="443" actId="47"/>
        <pc:sldMkLst>
          <pc:docMk/>
          <pc:sldMk cId="249261789" sldId="257"/>
        </pc:sldMkLst>
        <pc:spChg chg="add mod">
          <ac:chgData name="Stewart Gale" userId="3647ddd2-6040-41ae-a96d-232c23482af8" providerId="ADAL" clId="{6E58400A-D948-4055-8B2A-8A2076A6B0EC}" dt="2023-06-06T06:54:23.903" v="271" actId="1076"/>
          <ac:spMkLst>
            <pc:docMk/>
            <pc:sldMk cId="249261789" sldId="257"/>
            <ac:spMk id="2" creationId="{3245A294-4DE0-A1ED-E54D-D4D7A63A509A}"/>
          </ac:spMkLst>
        </pc:spChg>
        <pc:spChg chg="add mod">
          <ac:chgData name="Stewart Gale" userId="3647ddd2-6040-41ae-a96d-232c23482af8" providerId="ADAL" clId="{6E58400A-D948-4055-8B2A-8A2076A6B0EC}" dt="2023-06-06T06:57:44.862" v="441" actId="1076"/>
          <ac:spMkLst>
            <pc:docMk/>
            <pc:sldMk cId="249261789" sldId="257"/>
            <ac:spMk id="3" creationId="{56FA0DB2-E117-A2C8-34EE-811FF7A8F785}"/>
          </ac:spMkLst>
        </pc:spChg>
        <pc:spChg chg="mod">
          <ac:chgData name="Stewart Gale" userId="3647ddd2-6040-41ae-a96d-232c23482af8" providerId="ADAL" clId="{6E58400A-D948-4055-8B2A-8A2076A6B0EC}" dt="2023-06-06T06:54:23.903" v="271" actId="1076"/>
          <ac:spMkLst>
            <pc:docMk/>
            <pc:sldMk cId="249261789" sldId="257"/>
            <ac:spMk id="9" creationId="{909B3FFA-8E8C-2EB2-F0E1-944D2D70F752}"/>
          </ac:spMkLst>
        </pc:spChg>
        <pc:picChg chg="del">
          <ac:chgData name="Stewart Gale" userId="3647ddd2-6040-41ae-a96d-232c23482af8" providerId="ADAL" clId="{6E58400A-D948-4055-8B2A-8A2076A6B0EC}" dt="2023-06-06T03:17:12.778" v="2" actId="478"/>
          <ac:picMkLst>
            <pc:docMk/>
            <pc:sldMk cId="249261789" sldId="257"/>
            <ac:picMk id="3" creationId="{B45B3C9D-8CE9-EFD5-5BDD-1B71098848F8}"/>
          </ac:picMkLst>
        </pc:picChg>
        <pc:picChg chg="add mod modCrop">
          <ac:chgData name="Stewart Gale" userId="3647ddd2-6040-41ae-a96d-232c23482af8" providerId="ADAL" clId="{6E58400A-D948-4055-8B2A-8A2076A6B0EC}" dt="2023-06-06T06:25:26.197" v="202" actId="1076"/>
          <ac:picMkLst>
            <pc:docMk/>
            <pc:sldMk cId="249261789" sldId="257"/>
            <ac:picMk id="4" creationId="{8F1E06E2-E48E-80DE-CAE5-2349901B0CFF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6:26.456" v="377" actId="1076"/>
        <pc:sldMkLst>
          <pc:docMk/>
          <pc:sldMk cId="2003691283" sldId="258"/>
        </pc:sldMkLst>
        <pc:spChg chg="add mod">
          <ac:chgData name="Stewart Gale" userId="3647ddd2-6040-41ae-a96d-232c23482af8" providerId="ADAL" clId="{6E58400A-D948-4055-8B2A-8A2076A6B0EC}" dt="2023-06-06T06:56:12.258" v="372" actId="1076"/>
          <ac:spMkLst>
            <pc:docMk/>
            <pc:sldMk cId="2003691283" sldId="258"/>
            <ac:spMk id="2" creationId="{EB522379-D9E8-8FED-0DAB-E4C029CA7D0E}"/>
          </ac:spMkLst>
        </pc:spChg>
        <pc:spChg chg="add mod">
          <ac:chgData name="Stewart Gale" userId="3647ddd2-6040-41ae-a96d-232c23482af8" providerId="ADAL" clId="{6E58400A-D948-4055-8B2A-8A2076A6B0EC}" dt="2023-06-06T06:56:26.456" v="377" actId="1076"/>
          <ac:spMkLst>
            <pc:docMk/>
            <pc:sldMk cId="2003691283" sldId="258"/>
            <ac:spMk id="4" creationId="{0588F82C-2238-9C89-E968-456869F8F800}"/>
          </ac:spMkLst>
        </pc:spChg>
        <pc:spChg chg="mod">
          <ac:chgData name="Stewart Gale" userId="3647ddd2-6040-41ae-a96d-232c23482af8" providerId="ADAL" clId="{6E58400A-D948-4055-8B2A-8A2076A6B0EC}" dt="2023-06-06T06:56:15.672" v="373" actId="1076"/>
          <ac:spMkLst>
            <pc:docMk/>
            <pc:sldMk cId="2003691283" sldId="258"/>
            <ac:spMk id="7" creationId="{D3A4410F-2DB6-4C1C-FFA4-3BA1B4D1172E}"/>
          </ac:spMkLst>
        </pc:spChg>
        <pc:picChg chg="add mod modCrop">
          <ac:chgData name="Stewart Gale" userId="3647ddd2-6040-41ae-a96d-232c23482af8" providerId="ADAL" clId="{6E58400A-D948-4055-8B2A-8A2076A6B0EC}" dt="2023-06-06T06:55:44.362" v="368"/>
          <ac:picMkLst>
            <pc:docMk/>
            <pc:sldMk cId="2003691283" sldId="258"/>
            <ac:picMk id="3" creationId="{AA05F51D-D258-9D1A-9D21-968AA0355A31}"/>
          </ac:picMkLst>
        </pc:picChg>
        <pc:picChg chg="del">
          <ac:chgData name="Stewart Gale" userId="3647ddd2-6040-41ae-a96d-232c23482af8" providerId="ADAL" clId="{6E58400A-D948-4055-8B2A-8A2076A6B0EC}" dt="2023-06-06T03:17:10.468" v="1" actId="478"/>
          <ac:picMkLst>
            <pc:docMk/>
            <pc:sldMk cId="2003691283" sldId="258"/>
            <ac:picMk id="5" creationId="{45F8B4EB-A815-6C6B-BA20-F235FBB24460}"/>
          </ac:picMkLst>
        </pc:picChg>
      </pc:sldChg>
      <pc:sldChg chg="addSp delSp modSp mod ord">
        <pc:chgData name="Stewart Gale" userId="3647ddd2-6040-41ae-a96d-232c23482af8" providerId="ADAL" clId="{6E58400A-D948-4055-8B2A-8A2076A6B0EC}" dt="2023-10-30T03:11:26.890" v="445"/>
        <pc:sldMkLst>
          <pc:docMk/>
          <pc:sldMk cId="676004551" sldId="259"/>
        </pc:sldMkLst>
        <pc:spChg chg="add mod">
          <ac:chgData name="Stewart Gale" userId="3647ddd2-6040-41ae-a96d-232c23482af8" providerId="ADAL" clId="{6E58400A-D948-4055-8B2A-8A2076A6B0EC}" dt="2023-06-06T06:57:16.292" v="432" actId="1076"/>
          <ac:spMkLst>
            <pc:docMk/>
            <pc:sldMk cId="676004551" sldId="259"/>
            <ac:spMk id="2" creationId="{6F8F2F71-C373-73E4-D049-EA16FE317AF2}"/>
          </ac:spMkLst>
        </pc:spChg>
        <pc:spChg chg="add mod">
          <ac:chgData name="Stewart Gale" userId="3647ddd2-6040-41ae-a96d-232c23482af8" providerId="ADAL" clId="{6E58400A-D948-4055-8B2A-8A2076A6B0EC}" dt="2023-06-06T06:57:18.023" v="433" actId="1076"/>
          <ac:spMkLst>
            <pc:docMk/>
            <pc:sldMk cId="676004551" sldId="259"/>
            <ac:spMk id="3" creationId="{8FC3B239-B5A0-F81D-CB8F-E218D06C714B}"/>
          </ac:spMkLst>
        </pc:spChg>
        <pc:spChg chg="mod">
          <ac:chgData name="Stewart Gale" userId="3647ddd2-6040-41ae-a96d-232c23482af8" providerId="ADAL" clId="{6E58400A-D948-4055-8B2A-8A2076A6B0EC}" dt="2023-06-06T06:57:16.292" v="432" actId="1076"/>
          <ac:spMkLst>
            <pc:docMk/>
            <pc:sldMk cId="676004551" sldId="259"/>
            <ac:spMk id="9" creationId="{2DF6D359-B2B5-ED9A-4E4D-4B1F7294A04F}"/>
          </ac:spMkLst>
        </pc:spChg>
        <pc:picChg chg="add del mod modCrop">
          <ac:chgData name="Stewart Gale" userId="3647ddd2-6040-41ae-a96d-232c23482af8" providerId="ADAL" clId="{6E58400A-D948-4055-8B2A-8A2076A6B0EC}" dt="2023-06-06T03:22:43.085" v="38" actId="478"/>
          <ac:picMkLst>
            <pc:docMk/>
            <pc:sldMk cId="676004551" sldId="259"/>
            <ac:picMk id="3" creationId="{0803C058-F46F-45F9-2DCB-89D070CCBC28}"/>
          </ac:picMkLst>
        </pc:picChg>
        <pc:picChg chg="add mod modCrop">
          <ac:chgData name="Stewart Gale" userId="3647ddd2-6040-41ae-a96d-232c23482af8" providerId="ADAL" clId="{6E58400A-D948-4055-8B2A-8A2076A6B0EC}" dt="2023-06-06T06:57:06.241" v="431"/>
          <ac:picMkLst>
            <pc:docMk/>
            <pc:sldMk cId="676004551" sldId="259"/>
            <ac:picMk id="5" creationId="{09437343-D1BD-9F47-AD15-6BCAFAC89232}"/>
          </ac:picMkLst>
        </pc:picChg>
        <pc:picChg chg="del">
          <ac:chgData name="Stewart Gale" userId="3647ddd2-6040-41ae-a96d-232c23482af8" providerId="ADAL" clId="{6E58400A-D948-4055-8B2A-8A2076A6B0EC}" dt="2023-06-06T03:17:07.987" v="0" actId="478"/>
          <ac:picMkLst>
            <pc:docMk/>
            <pc:sldMk cId="676004551" sldId="259"/>
            <ac:picMk id="7" creationId="{A3BFF972-1F67-D2B1-2D7C-C9CA277EEC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EE9B-8CF1-ECD4-70A2-5C8356188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862C2-B8B6-CEFE-B259-6A5C8BD9B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0020-1A69-8C6C-B51D-54DF728E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F100-EF73-5739-34B0-F3E8FE37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3789-78CA-4DD6-736E-E3A9C8F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3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990C-8D8A-FDFA-5643-6D209C87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0EFA-057C-3C30-F695-A36C64C9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895E-E5EF-1531-22B1-368199D4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D334-F8E2-C68E-9BE6-4B7B036A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71B4-5AD3-08D2-B4E2-BE080D38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2EC1-6FE0-24E3-9A81-088DBE8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2EDB-7AC3-EB18-A07D-CED4D13F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5B41-72E1-F813-BB4F-988C3B7A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5E1DA-8EF6-6BCD-5EFE-166A52162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85FD-6C4B-981C-1B56-90FA7C4E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6CC1-AC85-EEF0-8ED7-13EAB97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2039-7FA3-EC88-812C-DF38C8C0B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ACC4-B264-7AE5-B964-31418367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22583-6D84-1016-5890-0CA6B012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76CE-83E3-6A3D-2414-D7D149E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77450-0073-E7A6-C82B-8CDEC077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CE3-F314-09CB-5DF2-716A6C1B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42B5E-C235-AEF0-5AB0-E00443A8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55BC-967E-40CC-7F6D-96DE32FCA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65550-AA41-5CD2-451A-1CD56FB95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8319-C32E-E08D-1A5E-D4ECE2B79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538F2-849D-7F80-470A-6783732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4D570-80B8-80CF-38D1-7A364771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CCD34-1667-991B-EB9D-F17F60C2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55D0-951E-96EB-F048-C08E1CFC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AC9C8-18B6-4405-CB95-0F699EF3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B94A-B670-98E4-4984-9B741C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CB426-9978-018A-BA22-802D65BD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3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EE85-6537-33A6-2DFE-99A990D4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14F34-4930-8DA2-9A90-A5DA573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CF293-0AAC-48E2-8968-3CC51855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3B06-3986-EF21-AFF9-863CA02E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700-0192-D292-9B8C-5EC91A83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1640-B871-2D27-7BC1-E4C7D31B1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89CE4-5EB1-652E-5D78-BD10FA2D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13BE0-15F4-27B7-ECD9-ACD7D34D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0796-105B-73A5-BD9C-642969F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73BE-8261-6EF5-A15D-F47D53FD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887D5-EDFD-DBD8-56AC-E0CF41CE1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1C464-DC47-2B12-F0C6-C2C89619D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A47A2-1B50-665C-5FE9-6AB2514D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95E7B-71A6-EE27-9DB0-B7131768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CB83-694E-FBF4-A000-1F7FDA3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81ED-144F-68B8-B12F-F42AF26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F8A5B-C58F-0CF1-F7EE-6F56706D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3026-B92D-C14A-312E-7B2AB67A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D95A-80B2-259E-7F4B-44EF52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B896-C267-29FD-8D5C-DAF3E092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2855-FF65-7D72-D0A0-6CA96E98C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79FEF-E316-2A4E-0BD5-D45B16FB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F9FA-C55F-71F2-B738-046CFED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7838-56F8-5B55-22AC-2494D25A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01C7F-0155-C3D6-18F0-05A1375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D5EB28-E6AD-F506-8393-C7974894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5E4B6-F065-4BF0-0004-B7B6D98B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8F77-0718-5915-2A59-20BEAB3D0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614C-8DDF-4EF1-AA1F-E3AFE7285380}" type="datetimeFigureOut">
              <a:rPr lang="en-GB" smtClean="0"/>
              <a:t>30/10/2023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6276-9DD5-73ED-0A18-D6EB7972F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D6BF-DD24-32DE-3B3B-01D009CB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579bda013037419e171c207e?collections=featured-collections%2C5da649da5a46437eff2441d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eacher.desmos.com/activitybuilder/custom/56e19b4183ba3908118725dd?collections=featured-collections%2C5da649da5a46437eff2441d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DF6D359-B2B5-ED9A-4E4D-4B1F7294A04F}"/>
              </a:ext>
            </a:extLst>
          </p:cNvPr>
          <p:cNvSpPr txBox="1"/>
          <p:nvPr/>
        </p:nvSpPr>
        <p:spPr>
          <a:xfrm>
            <a:off x="1646802" y="67318"/>
            <a:ext cx="84539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BreeSerif"/>
              </a:rPr>
              <a:t>Card Sort: Parabolas</a:t>
            </a:r>
            <a:endParaRPr lang="en-GB" sz="7200" b="1" dirty="0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09437343-D1BD-9F47-AD15-6BCAFAC892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98" t="15133" r="73267" b="70061"/>
          <a:stretch/>
        </p:blipFill>
        <p:spPr>
          <a:xfrm>
            <a:off x="516105" y="2378097"/>
            <a:ext cx="4241021" cy="4171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8F2F71-C373-73E4-D049-EA16FE317AF2}"/>
              </a:ext>
            </a:extLst>
          </p:cNvPr>
          <p:cNvSpPr txBox="1"/>
          <p:nvPr/>
        </p:nvSpPr>
        <p:spPr>
          <a:xfrm>
            <a:off x="516105" y="1151211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C3B239-B5A0-F81D-CB8F-E218D06C714B}"/>
              </a:ext>
            </a:extLst>
          </p:cNvPr>
          <p:cNvSpPr txBox="1"/>
          <p:nvPr/>
        </p:nvSpPr>
        <p:spPr>
          <a:xfrm>
            <a:off x="5087488" y="3149289"/>
            <a:ext cx="65042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/>
              <a:t>Matching graphs with equations. </a:t>
            </a:r>
          </a:p>
        </p:txBody>
      </p:sp>
    </p:spTree>
    <p:extLst>
      <p:ext uri="{BB962C8B-B14F-4D97-AF65-F5344CB8AC3E}">
        <p14:creationId xmlns:p14="http://schemas.microsoft.com/office/powerpoint/2010/main" val="67600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A4410F-2DB6-4C1C-FFA4-3BA1B4D1172E}"/>
              </a:ext>
            </a:extLst>
          </p:cNvPr>
          <p:cNvSpPr txBox="1"/>
          <p:nvPr/>
        </p:nvSpPr>
        <p:spPr>
          <a:xfrm>
            <a:off x="2072189" y="103771"/>
            <a:ext cx="80476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BreeSerif"/>
              </a:rPr>
              <a:t>Build a Bigger Field</a:t>
            </a:r>
            <a:endParaRPr lang="en-GB" sz="7200" b="1" dirty="0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AA05F51D-D258-9D1A-9D21-968AA0355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53" t="15379" r="73268" b="69883"/>
          <a:stretch/>
        </p:blipFill>
        <p:spPr>
          <a:xfrm>
            <a:off x="535417" y="2326524"/>
            <a:ext cx="4145654" cy="4081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522379-D9E8-8FED-0DAB-E4C029CA7D0E}"/>
              </a:ext>
            </a:extLst>
          </p:cNvPr>
          <p:cNvSpPr txBox="1"/>
          <p:nvPr/>
        </p:nvSpPr>
        <p:spPr>
          <a:xfrm>
            <a:off x="535417" y="1218528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88F82C-2238-9C89-E968-456869F8F800}"/>
              </a:ext>
            </a:extLst>
          </p:cNvPr>
          <p:cNvSpPr txBox="1"/>
          <p:nvPr/>
        </p:nvSpPr>
        <p:spPr>
          <a:xfrm>
            <a:off x="5093098" y="2936116"/>
            <a:ext cx="65042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Investigation into </a:t>
            </a:r>
          </a:p>
          <a:p>
            <a:r>
              <a:rPr lang="en-GB" sz="6000" dirty="0"/>
              <a:t>area and perimeter of rectangles. </a:t>
            </a:r>
          </a:p>
        </p:txBody>
      </p:sp>
    </p:spTree>
    <p:extLst>
      <p:ext uri="{BB962C8B-B14F-4D97-AF65-F5344CB8AC3E}">
        <p14:creationId xmlns:p14="http://schemas.microsoft.com/office/powerpoint/2010/main" val="2003691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33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BreeSerif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2023-06-06T03:07:32Z</dcterms:created>
  <dcterms:modified xsi:type="dcterms:W3CDTF">2023-10-30T03:11:37Z</dcterms:modified>
</cp:coreProperties>
</file>