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0" r:id="rId3"/>
    <p:sldId id="258" r:id="rId4"/>
    <p:sldId id="262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CD54B9-EE09-4020-8EFD-C1D99B2FB741}" v="1" dt="2025-03-05T04:54:38.2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05" y="45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8CD54B9-EE09-4020-8EFD-C1D99B2FB741}"/>
    <pc:docChg chg="custSel modSld modMainMaster">
      <pc:chgData name="Stewart Gale" userId="3647ddd2-6040-41ae-a96d-232c23482af8" providerId="ADAL" clId="{F8CD54B9-EE09-4020-8EFD-C1D99B2FB741}" dt="2025-03-05T04:54:38.475" v="1" actId="27636"/>
      <pc:docMkLst>
        <pc:docMk/>
      </pc:docMkLst>
      <pc:sldChg chg="modSp">
        <pc:chgData name="Stewart Gale" userId="3647ddd2-6040-41ae-a96d-232c23482af8" providerId="ADAL" clId="{F8CD54B9-EE09-4020-8EFD-C1D99B2FB741}" dt="2025-03-05T04:54:38.225" v="0"/>
        <pc:sldMkLst>
          <pc:docMk/>
          <pc:sldMk cId="0" sldId="257"/>
        </pc:sldMkLst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k cId="0" sldId="257"/>
            <ac:spMk id="2" creationId="{00000000-0000-0000-0000-000000000000}"/>
          </ac:spMkLst>
        </pc:spChg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k cId="0" sldId="257"/>
            <ac:spMk id="3" creationId="{00000000-0000-0000-0000-000000000000}"/>
          </ac:spMkLst>
        </pc:spChg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k cId="0" sldId="257"/>
            <ac:spMk id="4" creationId="{00000000-0000-0000-0000-000000000000}"/>
          </ac:spMkLst>
        </pc:spChg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k cId="0" sldId="257"/>
            <ac:spMk id="5" creationId="{00000000-0000-0000-0000-000000000000}"/>
          </ac:spMkLst>
        </pc:spChg>
      </pc:sldChg>
      <pc:sldChg chg="modSp">
        <pc:chgData name="Stewart Gale" userId="3647ddd2-6040-41ae-a96d-232c23482af8" providerId="ADAL" clId="{F8CD54B9-EE09-4020-8EFD-C1D99B2FB741}" dt="2025-03-05T04:54:38.225" v="0"/>
        <pc:sldMkLst>
          <pc:docMk/>
          <pc:sldMk cId="0" sldId="258"/>
        </pc:sldMkLst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k cId="0" sldId="258"/>
            <ac:spMk id="3" creationId="{00000000-0000-0000-0000-000000000000}"/>
          </ac:spMkLst>
        </pc:spChg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k cId="0" sldId="258"/>
            <ac:spMk id="6" creationId="{00000000-0000-0000-0000-000000000000}"/>
          </ac:spMkLst>
        </pc:spChg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k cId="0" sldId="258"/>
            <ac:spMk id="7" creationId="{00000000-0000-0000-0000-000000000000}"/>
          </ac:spMkLst>
        </pc:spChg>
        <pc:picChg chg="mod">
          <ac:chgData name="Stewart Gale" userId="3647ddd2-6040-41ae-a96d-232c23482af8" providerId="ADAL" clId="{F8CD54B9-EE09-4020-8EFD-C1D99B2FB741}" dt="2025-03-05T04:54:38.225" v="0"/>
          <ac:picMkLst>
            <pc:docMk/>
            <pc:sldMk cId="0" sldId="258"/>
            <ac:picMk id="1028" creationId="{00000000-0000-0000-0000-000000000000}"/>
          </ac:picMkLst>
        </pc:picChg>
      </pc:sldChg>
      <pc:sldChg chg="modSp">
        <pc:chgData name="Stewart Gale" userId="3647ddd2-6040-41ae-a96d-232c23482af8" providerId="ADAL" clId="{F8CD54B9-EE09-4020-8EFD-C1D99B2FB741}" dt="2025-03-05T04:54:38.225" v="0"/>
        <pc:sldMkLst>
          <pc:docMk/>
          <pc:sldMk cId="0" sldId="259"/>
        </pc:sldMkLst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k cId="0" sldId="259"/>
            <ac:spMk id="3" creationId="{00000000-0000-0000-0000-000000000000}"/>
          </ac:spMkLst>
        </pc:spChg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k cId="0" sldId="259"/>
            <ac:spMk id="6" creationId="{00000000-0000-0000-0000-000000000000}"/>
          </ac:spMkLst>
        </pc:spChg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k cId="0" sldId="259"/>
            <ac:spMk id="7" creationId="{00000000-0000-0000-0000-000000000000}"/>
          </ac:spMkLst>
        </pc:spChg>
        <pc:picChg chg="mod">
          <ac:chgData name="Stewart Gale" userId="3647ddd2-6040-41ae-a96d-232c23482af8" providerId="ADAL" clId="{F8CD54B9-EE09-4020-8EFD-C1D99B2FB741}" dt="2025-03-05T04:54:38.225" v="0"/>
          <ac:picMkLst>
            <pc:docMk/>
            <pc:sldMk cId="0" sldId="259"/>
            <ac:picMk id="2050" creationId="{00000000-0000-0000-0000-000000000000}"/>
          </ac:picMkLst>
        </pc:picChg>
      </pc:sldChg>
      <pc:sldChg chg="modSp">
        <pc:chgData name="Stewart Gale" userId="3647ddd2-6040-41ae-a96d-232c23482af8" providerId="ADAL" clId="{F8CD54B9-EE09-4020-8EFD-C1D99B2FB741}" dt="2025-03-05T04:54:38.225" v="0"/>
        <pc:sldMkLst>
          <pc:docMk/>
          <pc:sldMk cId="0" sldId="260"/>
        </pc:sldMkLst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k cId="0" sldId="260"/>
            <ac:spMk id="3" creationId="{00000000-0000-0000-0000-000000000000}"/>
          </ac:spMkLst>
        </pc:spChg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k cId="0" sldId="260"/>
            <ac:spMk id="6" creationId="{00000000-0000-0000-0000-000000000000}"/>
          </ac:spMkLst>
        </pc:spChg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k cId="0" sldId="260"/>
            <ac:spMk id="7" creationId="{00000000-0000-0000-0000-000000000000}"/>
          </ac:spMkLst>
        </pc:spChg>
        <pc:picChg chg="mod">
          <ac:chgData name="Stewart Gale" userId="3647ddd2-6040-41ae-a96d-232c23482af8" providerId="ADAL" clId="{F8CD54B9-EE09-4020-8EFD-C1D99B2FB741}" dt="2025-03-05T04:54:38.225" v="0"/>
          <ac:picMkLst>
            <pc:docMk/>
            <pc:sldMk cId="0" sldId="260"/>
            <ac:picMk id="3074" creationId="{00000000-0000-0000-0000-000000000000}"/>
          </ac:picMkLst>
        </pc:picChg>
      </pc:sldChg>
      <pc:sldChg chg="modSp">
        <pc:chgData name="Stewart Gale" userId="3647ddd2-6040-41ae-a96d-232c23482af8" providerId="ADAL" clId="{F8CD54B9-EE09-4020-8EFD-C1D99B2FB741}" dt="2025-03-05T04:54:38.225" v="0"/>
        <pc:sldMkLst>
          <pc:docMk/>
          <pc:sldMk cId="0" sldId="261"/>
        </pc:sldMkLst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k cId="0" sldId="261"/>
            <ac:spMk id="3" creationId="{00000000-0000-0000-0000-000000000000}"/>
          </ac:spMkLst>
        </pc:spChg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k cId="0" sldId="261"/>
            <ac:spMk id="6" creationId="{00000000-0000-0000-0000-000000000000}"/>
          </ac:spMkLst>
        </pc:spChg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k cId="0" sldId="261"/>
            <ac:spMk id="7" creationId="{00000000-0000-0000-0000-000000000000}"/>
          </ac:spMkLst>
        </pc:spChg>
        <pc:picChg chg="mod">
          <ac:chgData name="Stewart Gale" userId="3647ddd2-6040-41ae-a96d-232c23482af8" providerId="ADAL" clId="{F8CD54B9-EE09-4020-8EFD-C1D99B2FB741}" dt="2025-03-05T04:54:38.225" v="0"/>
          <ac:picMkLst>
            <pc:docMk/>
            <pc:sldMk cId="0" sldId="261"/>
            <ac:picMk id="4098" creationId="{00000000-0000-0000-0000-000000000000}"/>
          </ac:picMkLst>
        </pc:picChg>
      </pc:sldChg>
      <pc:sldChg chg="modSp mod">
        <pc:chgData name="Stewart Gale" userId="3647ddd2-6040-41ae-a96d-232c23482af8" providerId="ADAL" clId="{F8CD54B9-EE09-4020-8EFD-C1D99B2FB741}" dt="2025-03-05T04:54:38.475" v="1" actId="27636"/>
        <pc:sldMkLst>
          <pc:docMk/>
          <pc:sldMk cId="0" sldId="262"/>
        </pc:sldMkLst>
        <pc:spChg chg="mod">
          <ac:chgData name="Stewart Gale" userId="3647ddd2-6040-41ae-a96d-232c23482af8" providerId="ADAL" clId="{F8CD54B9-EE09-4020-8EFD-C1D99B2FB741}" dt="2025-03-05T04:54:38.475" v="1" actId="27636"/>
          <ac:spMkLst>
            <pc:docMk/>
            <pc:sldMk cId="0" sldId="262"/>
            <ac:spMk id="3" creationId="{00000000-0000-0000-0000-000000000000}"/>
          </ac:spMkLst>
        </pc:spChg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k cId="0" sldId="262"/>
            <ac:spMk id="5" creationId="{00000000-0000-0000-0000-000000000000}"/>
          </ac:spMkLst>
        </pc:spChg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k cId="0" sldId="262"/>
            <ac:spMk id="6" creationId="{00000000-0000-0000-0000-000000000000}"/>
          </ac:spMkLst>
        </pc:spChg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k cId="0" sldId="262"/>
            <ac:spMk id="7" creationId="{00000000-0000-0000-0000-000000000000}"/>
          </ac:spMkLst>
        </pc:spChg>
      </pc:sldChg>
      <pc:sldMasterChg chg="modSp modSldLayout">
        <pc:chgData name="Stewart Gale" userId="3647ddd2-6040-41ae-a96d-232c23482af8" providerId="ADAL" clId="{F8CD54B9-EE09-4020-8EFD-C1D99B2FB741}" dt="2025-03-05T04:54:38.225" v="0"/>
        <pc:sldMasterMkLst>
          <pc:docMk/>
          <pc:sldMasterMk cId="1828083172" sldId="2147483660"/>
        </pc:sldMasterMkLst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asterMk cId="1828083172" sldId="2147483660"/>
            <ac:spMk id="2" creationId="{00000000-0000-0000-0000-000000000000}"/>
          </ac:spMkLst>
        </pc:spChg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asterMk cId="1828083172" sldId="2147483660"/>
            <ac:spMk id="3" creationId="{00000000-0000-0000-0000-000000000000}"/>
          </ac:spMkLst>
        </pc:spChg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asterMk cId="1828083172" sldId="2147483660"/>
            <ac:spMk id="4" creationId="{00000000-0000-0000-0000-000000000000}"/>
          </ac:spMkLst>
        </pc:spChg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asterMk cId="1828083172" sldId="2147483660"/>
            <ac:spMk id="5" creationId="{00000000-0000-0000-0000-000000000000}"/>
          </ac:spMkLst>
        </pc:spChg>
        <pc:spChg chg="mod">
          <ac:chgData name="Stewart Gale" userId="3647ddd2-6040-41ae-a96d-232c23482af8" providerId="ADAL" clId="{F8CD54B9-EE09-4020-8EFD-C1D99B2FB741}" dt="2025-03-05T04:54:38.225" v="0"/>
          <ac:spMkLst>
            <pc:docMk/>
            <pc:sldMasterMk cId="1828083172" sldId="2147483660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F8CD54B9-EE09-4020-8EFD-C1D99B2FB741}" dt="2025-03-05T04:54:38.225" v="0"/>
          <pc:sldLayoutMkLst>
            <pc:docMk/>
            <pc:sldMasterMk cId="1828083172" sldId="2147483660"/>
            <pc:sldLayoutMk cId="2587658225" sldId="2147483661"/>
          </pc:sldLayoutMkLst>
          <pc:spChg chg="mod">
            <ac:chgData name="Stewart Gale" userId="3647ddd2-6040-41ae-a96d-232c23482af8" providerId="ADAL" clId="{F8CD54B9-EE09-4020-8EFD-C1D99B2FB741}" dt="2025-03-05T04:54:38.225" v="0"/>
            <ac:spMkLst>
              <pc:docMk/>
              <pc:sldMasterMk cId="1828083172" sldId="2147483660"/>
              <pc:sldLayoutMk cId="2587658225" sldId="214748366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F8CD54B9-EE09-4020-8EFD-C1D99B2FB741}" dt="2025-03-05T04:54:38.225" v="0"/>
            <ac:spMkLst>
              <pc:docMk/>
              <pc:sldMasterMk cId="1828083172" sldId="2147483660"/>
              <pc:sldLayoutMk cId="2587658225" sldId="214748366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F8CD54B9-EE09-4020-8EFD-C1D99B2FB741}" dt="2025-03-05T04:54:38.225" v="0"/>
          <pc:sldLayoutMkLst>
            <pc:docMk/>
            <pc:sldMasterMk cId="1828083172" sldId="2147483660"/>
            <pc:sldLayoutMk cId="1444328178" sldId="2147483663"/>
          </pc:sldLayoutMkLst>
          <pc:spChg chg="mod">
            <ac:chgData name="Stewart Gale" userId="3647ddd2-6040-41ae-a96d-232c23482af8" providerId="ADAL" clId="{F8CD54B9-EE09-4020-8EFD-C1D99B2FB741}" dt="2025-03-05T04:54:38.225" v="0"/>
            <ac:spMkLst>
              <pc:docMk/>
              <pc:sldMasterMk cId="1828083172" sldId="2147483660"/>
              <pc:sldLayoutMk cId="1444328178" sldId="2147483663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F8CD54B9-EE09-4020-8EFD-C1D99B2FB741}" dt="2025-03-05T04:54:38.225" v="0"/>
            <ac:spMkLst>
              <pc:docMk/>
              <pc:sldMasterMk cId="1828083172" sldId="2147483660"/>
              <pc:sldLayoutMk cId="1444328178" sldId="2147483663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F8CD54B9-EE09-4020-8EFD-C1D99B2FB741}" dt="2025-03-05T04:54:38.225" v="0"/>
          <pc:sldLayoutMkLst>
            <pc:docMk/>
            <pc:sldMasterMk cId="1828083172" sldId="2147483660"/>
            <pc:sldLayoutMk cId="2689490096" sldId="2147483664"/>
          </pc:sldLayoutMkLst>
          <pc:spChg chg="mod">
            <ac:chgData name="Stewart Gale" userId="3647ddd2-6040-41ae-a96d-232c23482af8" providerId="ADAL" clId="{F8CD54B9-EE09-4020-8EFD-C1D99B2FB741}" dt="2025-03-05T04:54:38.225" v="0"/>
            <ac:spMkLst>
              <pc:docMk/>
              <pc:sldMasterMk cId="1828083172" sldId="2147483660"/>
              <pc:sldLayoutMk cId="2689490096" sldId="2147483664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F8CD54B9-EE09-4020-8EFD-C1D99B2FB741}" dt="2025-03-05T04:54:38.225" v="0"/>
            <ac:spMkLst>
              <pc:docMk/>
              <pc:sldMasterMk cId="1828083172" sldId="2147483660"/>
              <pc:sldLayoutMk cId="2689490096" sldId="2147483664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F8CD54B9-EE09-4020-8EFD-C1D99B2FB741}" dt="2025-03-05T04:54:38.225" v="0"/>
          <pc:sldLayoutMkLst>
            <pc:docMk/>
            <pc:sldMasterMk cId="1828083172" sldId="2147483660"/>
            <pc:sldLayoutMk cId="2466616517" sldId="2147483665"/>
          </pc:sldLayoutMkLst>
          <pc:spChg chg="mod">
            <ac:chgData name="Stewart Gale" userId="3647ddd2-6040-41ae-a96d-232c23482af8" providerId="ADAL" clId="{F8CD54B9-EE09-4020-8EFD-C1D99B2FB741}" dt="2025-03-05T04:54:38.225" v="0"/>
            <ac:spMkLst>
              <pc:docMk/>
              <pc:sldMasterMk cId="1828083172" sldId="2147483660"/>
              <pc:sldLayoutMk cId="2466616517" sldId="2147483665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F8CD54B9-EE09-4020-8EFD-C1D99B2FB741}" dt="2025-03-05T04:54:38.225" v="0"/>
            <ac:spMkLst>
              <pc:docMk/>
              <pc:sldMasterMk cId="1828083172" sldId="2147483660"/>
              <pc:sldLayoutMk cId="2466616517" sldId="2147483665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F8CD54B9-EE09-4020-8EFD-C1D99B2FB741}" dt="2025-03-05T04:54:38.225" v="0"/>
            <ac:spMkLst>
              <pc:docMk/>
              <pc:sldMasterMk cId="1828083172" sldId="2147483660"/>
              <pc:sldLayoutMk cId="2466616517" sldId="2147483665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F8CD54B9-EE09-4020-8EFD-C1D99B2FB741}" dt="2025-03-05T04:54:38.225" v="0"/>
            <ac:spMkLst>
              <pc:docMk/>
              <pc:sldMasterMk cId="1828083172" sldId="2147483660"/>
              <pc:sldLayoutMk cId="2466616517" sldId="2147483665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F8CD54B9-EE09-4020-8EFD-C1D99B2FB741}" dt="2025-03-05T04:54:38.225" v="0"/>
            <ac:spMkLst>
              <pc:docMk/>
              <pc:sldMasterMk cId="1828083172" sldId="2147483660"/>
              <pc:sldLayoutMk cId="2466616517" sldId="2147483665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F8CD54B9-EE09-4020-8EFD-C1D99B2FB741}" dt="2025-03-05T04:54:38.225" v="0"/>
          <pc:sldLayoutMkLst>
            <pc:docMk/>
            <pc:sldMasterMk cId="1828083172" sldId="2147483660"/>
            <pc:sldLayoutMk cId="1663685354" sldId="2147483668"/>
          </pc:sldLayoutMkLst>
          <pc:spChg chg="mod">
            <ac:chgData name="Stewart Gale" userId="3647ddd2-6040-41ae-a96d-232c23482af8" providerId="ADAL" clId="{F8CD54B9-EE09-4020-8EFD-C1D99B2FB741}" dt="2025-03-05T04:54:38.225" v="0"/>
            <ac:spMkLst>
              <pc:docMk/>
              <pc:sldMasterMk cId="1828083172" sldId="2147483660"/>
              <pc:sldLayoutMk cId="1663685354" sldId="2147483668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F8CD54B9-EE09-4020-8EFD-C1D99B2FB741}" dt="2025-03-05T04:54:38.225" v="0"/>
            <ac:spMkLst>
              <pc:docMk/>
              <pc:sldMasterMk cId="1828083172" sldId="2147483660"/>
              <pc:sldLayoutMk cId="1663685354" sldId="2147483668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F8CD54B9-EE09-4020-8EFD-C1D99B2FB741}" dt="2025-03-05T04:54:38.225" v="0"/>
            <ac:spMkLst>
              <pc:docMk/>
              <pc:sldMasterMk cId="1828083172" sldId="2147483660"/>
              <pc:sldLayoutMk cId="1663685354" sldId="2147483668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F8CD54B9-EE09-4020-8EFD-C1D99B2FB741}" dt="2025-03-05T04:54:38.225" v="0"/>
          <pc:sldLayoutMkLst>
            <pc:docMk/>
            <pc:sldMasterMk cId="1828083172" sldId="2147483660"/>
            <pc:sldLayoutMk cId="500808556" sldId="2147483669"/>
          </pc:sldLayoutMkLst>
          <pc:spChg chg="mod">
            <ac:chgData name="Stewart Gale" userId="3647ddd2-6040-41ae-a96d-232c23482af8" providerId="ADAL" clId="{F8CD54B9-EE09-4020-8EFD-C1D99B2FB741}" dt="2025-03-05T04:54:38.225" v="0"/>
            <ac:spMkLst>
              <pc:docMk/>
              <pc:sldMasterMk cId="1828083172" sldId="2147483660"/>
              <pc:sldLayoutMk cId="500808556" sldId="214748366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F8CD54B9-EE09-4020-8EFD-C1D99B2FB741}" dt="2025-03-05T04:54:38.225" v="0"/>
            <ac:spMkLst>
              <pc:docMk/>
              <pc:sldMasterMk cId="1828083172" sldId="2147483660"/>
              <pc:sldLayoutMk cId="500808556" sldId="2147483669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F8CD54B9-EE09-4020-8EFD-C1D99B2FB741}" dt="2025-03-05T04:54:38.225" v="0"/>
            <ac:spMkLst>
              <pc:docMk/>
              <pc:sldMasterMk cId="1828083172" sldId="2147483660"/>
              <pc:sldLayoutMk cId="500808556" sldId="2147483669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F8CD54B9-EE09-4020-8EFD-C1D99B2FB741}" dt="2025-03-05T04:54:38.225" v="0"/>
          <pc:sldLayoutMkLst>
            <pc:docMk/>
            <pc:sldMasterMk cId="1828083172" sldId="2147483660"/>
            <pc:sldLayoutMk cId="2795147051" sldId="2147483671"/>
          </pc:sldLayoutMkLst>
          <pc:spChg chg="mod">
            <ac:chgData name="Stewart Gale" userId="3647ddd2-6040-41ae-a96d-232c23482af8" providerId="ADAL" clId="{F8CD54B9-EE09-4020-8EFD-C1D99B2FB741}" dt="2025-03-05T04:54:38.225" v="0"/>
            <ac:spMkLst>
              <pc:docMk/>
              <pc:sldMasterMk cId="1828083172" sldId="2147483660"/>
              <pc:sldLayoutMk cId="2795147051" sldId="214748367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F8CD54B9-EE09-4020-8EFD-C1D99B2FB741}" dt="2025-03-05T04:54:38.225" v="0"/>
            <ac:spMkLst>
              <pc:docMk/>
              <pc:sldMasterMk cId="1828083172" sldId="2147483660"/>
              <pc:sldLayoutMk cId="2795147051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0BDE-D40B-43AF-8609-4C733F1EC991}" type="datetimeFigureOut">
              <a:rPr lang="en-GB" smtClean="0"/>
              <a:pPr/>
              <a:t>05/03/2025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E1E3-98EC-4F16-A37B-D468B4A514A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93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0BDE-D40B-43AF-8609-4C733F1EC991}" type="datetimeFigureOut">
              <a:rPr lang="en-GB" smtClean="0"/>
              <a:pPr/>
              <a:t>05/03/2025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E1E3-98EC-4F16-A37B-D468B4A514A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258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0BDE-D40B-43AF-8609-4C733F1EC991}" type="datetimeFigureOut">
              <a:rPr lang="en-GB" smtClean="0"/>
              <a:pPr/>
              <a:t>05/03/2025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E1E3-98EC-4F16-A37B-D468B4A514A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493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0BDE-D40B-43AF-8609-4C733F1EC991}" type="datetimeFigureOut">
              <a:rPr lang="en-GB" smtClean="0"/>
              <a:pPr/>
              <a:t>05/03/2025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E1E3-98EC-4F16-A37B-D468B4A514A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326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0BDE-D40B-43AF-8609-4C733F1EC991}" type="datetimeFigureOut">
              <a:rPr lang="en-GB" smtClean="0"/>
              <a:pPr/>
              <a:t>05/03/2025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E1E3-98EC-4F16-A37B-D468B4A514A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680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0BDE-D40B-43AF-8609-4C733F1EC991}" type="datetimeFigureOut">
              <a:rPr lang="en-GB" smtClean="0"/>
              <a:pPr/>
              <a:t>05/03/2025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E1E3-98EC-4F16-A37B-D468B4A514A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31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0BDE-D40B-43AF-8609-4C733F1EC991}" type="datetimeFigureOut">
              <a:rPr lang="en-GB" smtClean="0"/>
              <a:pPr/>
              <a:t>05/03/2025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E1E3-98EC-4F16-A37B-D468B4A514A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658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0BDE-D40B-43AF-8609-4C733F1EC991}" type="datetimeFigureOut">
              <a:rPr lang="en-GB" smtClean="0"/>
              <a:pPr/>
              <a:t>05/03/2025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E1E3-98EC-4F16-A37B-D468B4A514A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5764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0BDE-D40B-43AF-8609-4C733F1EC991}" type="datetimeFigureOut">
              <a:rPr lang="en-GB" smtClean="0"/>
              <a:pPr/>
              <a:t>05/03/2025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E1E3-98EC-4F16-A37B-D468B4A514A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5976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0BDE-D40B-43AF-8609-4C733F1EC991}" type="datetimeFigureOut">
              <a:rPr lang="en-GB" smtClean="0"/>
              <a:pPr/>
              <a:t>05/03/2025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E1E3-98EC-4F16-A37B-D468B4A514A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883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0BDE-D40B-43AF-8609-4C733F1EC991}" type="datetimeFigureOut">
              <a:rPr lang="en-GB" smtClean="0"/>
              <a:pPr/>
              <a:t>05/03/2025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E1E3-98EC-4F16-A37B-D468B4A514A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613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00BDE-D40B-43AF-8609-4C733F1EC991}" type="datetimeFigureOut">
              <a:rPr lang="en-GB" smtClean="0"/>
              <a:pPr/>
              <a:t>05/03/2025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1E1E3-98EC-4F16-A37B-D468B4A514A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33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04664"/>
            <a:ext cx="9144000" cy="1047650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latin typeface="Comic Sans MS" panose="030F0702030302020204" pitchFamily="66" charset="0"/>
              </a:rPr>
              <a:t>What shape am 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6516" y="1772816"/>
            <a:ext cx="9144000" cy="3456384"/>
          </a:xfrm>
        </p:spPr>
        <p:txBody>
          <a:bodyPr>
            <a:noAutofit/>
          </a:bodyPr>
          <a:lstStyle/>
          <a:p>
            <a:pPr algn="ctr"/>
            <a:r>
              <a:rPr lang="en-GB" sz="3200" dirty="0"/>
              <a:t>I have 6 faces.</a:t>
            </a:r>
          </a:p>
          <a:p>
            <a:pPr algn="ctr"/>
            <a:r>
              <a:rPr lang="en-GB" sz="3200" dirty="0"/>
              <a:t>I have 8 vertices.</a:t>
            </a:r>
          </a:p>
          <a:p>
            <a:pPr algn="ctr"/>
            <a:r>
              <a:rPr lang="en-GB" sz="3200" dirty="0"/>
              <a:t>I have 12 edges.</a:t>
            </a:r>
          </a:p>
          <a:p>
            <a:pPr algn="ctr"/>
            <a:r>
              <a:rPr lang="en-GB" sz="3200" dirty="0"/>
              <a:t>My faces are all the same shape.</a:t>
            </a:r>
          </a:p>
          <a:p>
            <a:pPr algn="ctr"/>
            <a:endParaRPr lang="en-GB" sz="3200" dirty="0"/>
          </a:p>
          <a:p>
            <a:pPr marL="0" indent="0" algn="ctr">
              <a:buNone/>
            </a:pPr>
            <a:r>
              <a:rPr lang="en-GB" sz="3200" dirty="0"/>
              <a:t>I am a cube! </a:t>
            </a:r>
          </a:p>
        </p:txBody>
      </p:sp>
      <p:sp>
        <p:nvSpPr>
          <p:cNvPr id="4" name="Cube 3"/>
          <p:cNvSpPr/>
          <p:nvPr/>
        </p:nvSpPr>
        <p:spPr>
          <a:xfrm>
            <a:off x="5375920" y="5229200"/>
            <a:ext cx="1332148" cy="1286292"/>
          </a:xfrm>
          <a:prstGeom prst="cub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4655840" y="4365104"/>
            <a:ext cx="2736304" cy="2304256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rgbClr val="00B050"/>
                </a:solidFill>
              </a:rPr>
              <a:t>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0" y="404664"/>
            <a:ext cx="9144000" cy="1047650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latin typeface="Comic Sans MS" panose="030F0702030302020204" pitchFamily="66" charset="0"/>
              </a:rPr>
              <a:t>What shape am 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490253"/>
            <a:ext cx="9144000" cy="3052936"/>
          </a:xfrm>
        </p:spPr>
        <p:txBody>
          <a:bodyPr>
            <a:normAutofit/>
          </a:bodyPr>
          <a:lstStyle/>
          <a:p>
            <a:pPr algn="ctr"/>
            <a:r>
              <a:rPr lang="en-GB" sz="3200" dirty="0"/>
              <a:t>I have 1 curved face.</a:t>
            </a:r>
          </a:p>
          <a:p>
            <a:pPr algn="ctr"/>
            <a:r>
              <a:rPr lang="en-GB" sz="3200" dirty="0"/>
              <a:t>I have 2 circular faces.</a:t>
            </a:r>
          </a:p>
          <a:p>
            <a:pPr algn="ctr"/>
            <a:r>
              <a:rPr lang="en-GB" sz="3200" dirty="0"/>
              <a:t>I have 0 vertices.</a:t>
            </a:r>
          </a:p>
          <a:p>
            <a:pPr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/>
              <a:t>I am a cylinder! </a:t>
            </a:r>
          </a:p>
          <a:p>
            <a:pPr algn="ctr"/>
            <a:endParaRPr lang="en-GB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1824" y="4543190"/>
            <a:ext cx="22288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>
          <a:xfrm>
            <a:off x="4511824" y="3501008"/>
            <a:ext cx="3384376" cy="3090056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rgbClr val="00B05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0" y="404664"/>
            <a:ext cx="9144000" cy="1047650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latin typeface="Comic Sans MS" panose="030F0702030302020204" pitchFamily="66" charset="0"/>
              </a:rPr>
              <a:t>What shape am 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00201"/>
            <a:ext cx="9144000" cy="3052936"/>
          </a:xfrm>
        </p:spPr>
        <p:txBody>
          <a:bodyPr>
            <a:normAutofit/>
          </a:bodyPr>
          <a:lstStyle/>
          <a:p>
            <a:pPr algn="ctr"/>
            <a:r>
              <a:rPr lang="en-GB" sz="3200" dirty="0"/>
              <a:t>I have 1 curved face.</a:t>
            </a:r>
          </a:p>
          <a:p>
            <a:pPr algn="ctr"/>
            <a:r>
              <a:rPr lang="en-GB" sz="3200" dirty="0"/>
              <a:t>I have 0 vertices.</a:t>
            </a:r>
          </a:p>
          <a:p>
            <a:pPr algn="ctr"/>
            <a:r>
              <a:rPr lang="en-GB" sz="3200" dirty="0"/>
              <a:t>I have 0 edges.</a:t>
            </a:r>
          </a:p>
          <a:p>
            <a:pPr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/>
              <a:t>I am a sphere! </a:t>
            </a:r>
          </a:p>
          <a:p>
            <a:pPr algn="ctr"/>
            <a:endParaRPr lang="en-GB" sz="32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7888" y="4509121"/>
            <a:ext cx="219075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>
          <a:xfrm>
            <a:off x="4491075" y="3503883"/>
            <a:ext cx="3384376" cy="3090056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rgbClr val="00B05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0" y="404664"/>
            <a:ext cx="9144000" cy="1047650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latin typeface="Comic Sans MS" panose="030F0702030302020204" pitchFamily="66" charset="0"/>
              </a:rPr>
              <a:t>What shape am 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09602"/>
            <a:ext cx="9144000" cy="3331567"/>
          </a:xfrm>
        </p:spPr>
        <p:txBody>
          <a:bodyPr>
            <a:normAutofit lnSpcReduction="10000"/>
          </a:bodyPr>
          <a:lstStyle/>
          <a:p>
            <a:pPr algn="ctr"/>
            <a:r>
              <a:rPr lang="en-GB" sz="3200" dirty="0"/>
              <a:t>I have 6 faces.</a:t>
            </a:r>
          </a:p>
          <a:p>
            <a:pPr algn="ctr"/>
            <a:r>
              <a:rPr lang="en-GB" sz="3200" dirty="0"/>
              <a:t>I have 8 vertices.</a:t>
            </a:r>
          </a:p>
          <a:p>
            <a:pPr algn="ctr"/>
            <a:r>
              <a:rPr lang="en-GB" sz="3200" dirty="0"/>
              <a:t>4 of my faces are rectangles.</a:t>
            </a:r>
          </a:p>
          <a:p>
            <a:pPr algn="ctr"/>
            <a:r>
              <a:rPr lang="en-GB" sz="3200" dirty="0"/>
              <a:t>I have 12 edges.</a:t>
            </a:r>
          </a:p>
          <a:p>
            <a:pPr algn="ctr"/>
            <a:endParaRPr lang="en-GB" sz="3200" dirty="0"/>
          </a:p>
          <a:p>
            <a:pPr marL="0" indent="0" algn="ctr">
              <a:buNone/>
            </a:pPr>
            <a:r>
              <a:rPr lang="en-GB" sz="3200" dirty="0"/>
              <a:t>I am a </a:t>
            </a:r>
            <a:r>
              <a:rPr lang="en-GB" sz="3200" dirty="0" err="1"/>
              <a:t>cuboid</a:t>
            </a:r>
            <a:r>
              <a:rPr lang="en-GB" sz="3200" dirty="0"/>
              <a:t>! </a:t>
            </a:r>
          </a:p>
        </p:txBody>
      </p:sp>
      <p:sp>
        <p:nvSpPr>
          <p:cNvPr id="5" name="Cube 4"/>
          <p:cNvSpPr/>
          <p:nvPr/>
        </p:nvSpPr>
        <p:spPr>
          <a:xfrm>
            <a:off x="4378660" y="4941168"/>
            <a:ext cx="3384376" cy="1512168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4138954" y="3933056"/>
            <a:ext cx="4045278" cy="2678048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rgbClr val="00B050"/>
                </a:solidFill>
              </a:rPr>
              <a:t>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0" y="404664"/>
            <a:ext cx="9144000" cy="1047650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latin typeface="Comic Sans MS" panose="030F0702030302020204" pitchFamily="66" charset="0"/>
              </a:rPr>
              <a:t>What shape am 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468040"/>
            <a:ext cx="9144000" cy="4351338"/>
          </a:xfrm>
        </p:spPr>
        <p:txBody>
          <a:bodyPr>
            <a:normAutofit/>
          </a:bodyPr>
          <a:lstStyle/>
          <a:p>
            <a:pPr algn="ctr"/>
            <a:r>
              <a:rPr lang="en-GB" sz="3200" dirty="0"/>
              <a:t>I have 5 faces.</a:t>
            </a:r>
          </a:p>
          <a:p>
            <a:pPr algn="ctr"/>
            <a:r>
              <a:rPr lang="en-GB" sz="3200" dirty="0"/>
              <a:t>I have 5 vertices.</a:t>
            </a:r>
          </a:p>
          <a:p>
            <a:pPr algn="ctr"/>
            <a:r>
              <a:rPr lang="en-GB" sz="3200" dirty="0"/>
              <a:t>I have 8 edges.</a:t>
            </a:r>
          </a:p>
          <a:p>
            <a:pPr algn="ctr"/>
            <a:endParaRPr lang="en-GB" sz="3200" dirty="0"/>
          </a:p>
          <a:p>
            <a:pPr algn="ctr"/>
            <a:endParaRPr lang="en-GB" sz="3200" dirty="0"/>
          </a:p>
          <a:p>
            <a:pPr marL="0" indent="0" algn="ctr">
              <a:buNone/>
            </a:pPr>
            <a:r>
              <a:rPr lang="en-GB" sz="3200" dirty="0"/>
              <a:t>I am a triangular pyramid!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5881" y="5229200"/>
            <a:ext cx="2024797" cy="1454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>
          <a:xfrm>
            <a:off x="3656301" y="3540748"/>
            <a:ext cx="4815963" cy="3142726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rgbClr val="00B050"/>
                </a:solidFill>
              </a:rPr>
              <a:t>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0" y="404664"/>
            <a:ext cx="9144000" cy="1047650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latin typeface="Comic Sans MS" panose="030F0702030302020204" pitchFamily="66" charset="0"/>
              </a:rPr>
              <a:t>What shape am 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00201"/>
            <a:ext cx="9144000" cy="3052936"/>
          </a:xfrm>
        </p:spPr>
        <p:txBody>
          <a:bodyPr>
            <a:normAutofit/>
          </a:bodyPr>
          <a:lstStyle/>
          <a:p>
            <a:pPr algn="ctr"/>
            <a:r>
              <a:rPr lang="en-GB" sz="3200" dirty="0"/>
              <a:t> I have 1 curved face.</a:t>
            </a:r>
          </a:p>
          <a:p>
            <a:pPr algn="ctr"/>
            <a:r>
              <a:rPr lang="en-GB" sz="3200" dirty="0"/>
              <a:t>I have 1 circular face.</a:t>
            </a:r>
          </a:p>
          <a:p>
            <a:pPr algn="ctr"/>
            <a:r>
              <a:rPr lang="en-GB" sz="3200" dirty="0"/>
              <a:t> I have 1 vertex.</a:t>
            </a:r>
          </a:p>
          <a:p>
            <a:pPr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/>
              <a:t>I am a cone! </a:t>
            </a:r>
          </a:p>
          <a:p>
            <a:pPr algn="ctr"/>
            <a:endParaRPr lang="en-GB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10367"/>
          <a:stretch/>
        </p:blipFill>
        <p:spPr bwMode="auto">
          <a:xfrm>
            <a:off x="4727848" y="4343644"/>
            <a:ext cx="2664296" cy="2253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>
          <a:xfrm>
            <a:off x="4511824" y="3501008"/>
            <a:ext cx="3384376" cy="3090056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rgbClr val="00B05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83</TotalTime>
  <Words>179</Words>
  <Application>Microsoft Office PowerPoint</Application>
  <PresentationFormat>Widescreen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Office 2013 - 2022 Theme</vt:lpstr>
      <vt:lpstr>What shape am I?</vt:lpstr>
      <vt:lpstr>What shape am I?</vt:lpstr>
      <vt:lpstr>What shape am I?</vt:lpstr>
      <vt:lpstr>What shape am I?</vt:lpstr>
      <vt:lpstr>What shape am I?</vt:lpstr>
      <vt:lpstr>What shape am I?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Hannah</dc:creator>
  <cp:lastModifiedBy>Stewart Gale</cp:lastModifiedBy>
  <cp:revision>12</cp:revision>
  <dcterms:created xsi:type="dcterms:W3CDTF">2011-09-20T17:56:56Z</dcterms:created>
  <dcterms:modified xsi:type="dcterms:W3CDTF">2025-03-05T04:54:41Z</dcterms:modified>
</cp:coreProperties>
</file>