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2" r:id="rId2"/>
    <p:sldId id="294" r:id="rId3"/>
    <p:sldId id="303" r:id="rId4"/>
    <p:sldId id="304" r:id="rId5"/>
    <p:sldId id="307" r:id="rId6"/>
    <p:sldId id="308" r:id="rId7"/>
    <p:sldId id="312" r:id="rId8"/>
    <p:sldId id="314" r:id="rId9"/>
    <p:sldId id="315" r:id="rId10"/>
    <p:sldId id="316" r:id="rId11"/>
    <p:sldId id="318" r:id="rId12"/>
    <p:sldId id="321" r:id="rId13"/>
    <p:sldId id="322" r:id="rId14"/>
    <p:sldId id="323" r:id="rId15"/>
    <p:sldId id="324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434DFC-2B39-4532-8AF6-4EC6509E8EDA}" v="54" dt="2021-09-16T05:31:36.1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D434DFC-2B39-4532-8AF6-4EC6509E8EDA}"/>
    <pc:docChg chg="custSel modSld modMainMaster modNotesMaster">
      <pc:chgData name="Stewart Gale" userId="3647ddd2-6040-41ae-a96d-232c23482af8" providerId="ADAL" clId="{BD434DFC-2B39-4532-8AF6-4EC6509E8EDA}" dt="2021-09-16T05:31:36.155" v="61" actId="1076"/>
      <pc:docMkLst>
        <pc:docMk/>
      </pc:docMkLst>
      <pc:sldChg chg="addSp modSp mod modTransition modAnim modNotes">
        <pc:chgData name="Stewart Gale" userId="3647ddd2-6040-41ae-a96d-232c23482af8" providerId="ADAL" clId="{BD434DFC-2B39-4532-8AF6-4EC6509E8EDA}" dt="2021-09-16T05:31:36.155" v="61" actId="1076"/>
        <pc:sldMkLst>
          <pc:docMk/>
          <pc:sldMk cId="0" sldId="272"/>
        </pc:sldMkLst>
        <pc:spChg chg="mod">
          <ac:chgData name="Stewart Gale" userId="3647ddd2-6040-41ae-a96d-232c23482af8" providerId="ADAL" clId="{BD434DFC-2B39-4532-8AF6-4EC6509E8EDA}" dt="2021-09-16T05:31:36.155" v="61" actId="1076"/>
          <ac:spMkLst>
            <pc:docMk/>
            <pc:sldMk cId="0" sldId="272"/>
            <ac:spMk id="3075" creationId="{22945DC1-832B-4405-80A7-D04000435672}"/>
          </ac:spMkLst>
        </pc:spChg>
        <pc:spChg chg="mod">
          <ac:chgData name="Stewart Gale" userId="3647ddd2-6040-41ae-a96d-232c23482af8" providerId="ADAL" clId="{BD434DFC-2B39-4532-8AF6-4EC6509E8EDA}" dt="2021-09-16T05:30:59.872" v="54" actId="14100"/>
          <ac:spMkLst>
            <pc:docMk/>
            <pc:sldMk cId="0" sldId="272"/>
            <ac:spMk id="21506" creationId="{26C2E42B-7777-49CE-848E-63AFD9724F69}"/>
          </ac:spMkLst>
        </pc:spChg>
        <pc:graphicFrameChg chg="add mod modGraphic">
          <ac:chgData name="Stewart Gale" userId="3647ddd2-6040-41ae-a96d-232c23482af8" providerId="ADAL" clId="{BD434DFC-2B39-4532-8AF6-4EC6509E8EDA}" dt="2021-09-16T05:31:33.569" v="60" actId="14100"/>
          <ac:graphicFrameMkLst>
            <pc:docMk/>
            <pc:sldMk cId="0" sldId="272"/>
            <ac:graphicFrameMk id="2" creationId="{D655FC74-A95D-4C7C-A331-D2AFF9E1F743}"/>
          </ac:graphicFrameMkLst>
        </pc:graphicFrameChg>
      </pc:sldChg>
      <pc:sldChg chg="modSp modTransition modAnim modNotes">
        <pc:chgData name="Stewart Gale" userId="3647ddd2-6040-41ae-a96d-232c23482af8" providerId="ADAL" clId="{BD434DFC-2B39-4532-8AF6-4EC6509E8EDA}" dt="2021-09-16T05:27:07.167" v="15"/>
        <pc:sldMkLst>
          <pc:docMk/>
          <pc:sldMk cId="0" sldId="294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294"/>
            <ac:spMk id="24581" creationId="{5DC11EAC-80ED-42AC-A15F-B9079B9FC141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294"/>
            <ac:spMk id="44035" creationId="{B22C7CFF-5E04-431F-BF79-D4ADED8D9E42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07.167" v="15"/>
        <pc:sldMkLst>
          <pc:docMk/>
          <pc:sldMk cId="0" sldId="303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03"/>
            <ac:spMk id="30723" creationId="{4BAE3AC5-C74B-4317-A1E1-D2FA698F626E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03"/>
            <ac:spMk id="77828" creationId="{6CF55B3B-9DD5-4741-9AB0-0001E23FBC98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07.167" v="15"/>
        <pc:sldMkLst>
          <pc:docMk/>
          <pc:sldMk cId="0" sldId="304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04"/>
            <ac:spMk id="41987" creationId="{3FB53FCC-5F2D-4758-ABC9-84ADD8870CA8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04"/>
            <ac:spMk id="79876" creationId="{3EC2A2C4-2251-4F91-8037-993105E73ED1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07.167" v="15"/>
        <pc:sldMkLst>
          <pc:docMk/>
          <pc:sldMk cId="0" sldId="307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07"/>
            <ac:spMk id="29699" creationId="{98CB33BA-DA1E-45D8-ABD3-6CBAE7EF8DF4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07"/>
            <ac:spMk id="86020" creationId="{2C2BAA56-3910-405D-AE60-76B495C77676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07.167" v="15"/>
        <pc:sldMkLst>
          <pc:docMk/>
          <pc:sldMk cId="0" sldId="308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08"/>
            <ac:spMk id="25603" creationId="{1F024E0C-C1E9-4B4C-9A27-B6508CF3D498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08"/>
            <ac:spMk id="88068" creationId="{4390C7FB-CA56-4145-A364-BDB2AE6575BD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30.837" v="17"/>
        <pc:sldMkLst>
          <pc:docMk/>
          <pc:sldMk cId="0" sldId="312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2"/>
            <ac:spMk id="24579" creationId="{A8F08C53-0209-4BE4-B58D-7D07E11BE0BC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2"/>
            <ac:spMk id="96260" creationId="{CEACF328-A058-435F-BB12-E78FAD2C1DB2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35.497" v="18"/>
        <pc:sldMkLst>
          <pc:docMk/>
          <pc:sldMk cId="0" sldId="314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4"/>
            <ac:spMk id="27651" creationId="{AF9FC80A-AE24-4B02-8A1B-20417495B044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4"/>
            <ac:spMk id="100356" creationId="{ED7FCE9F-C1DF-4848-9FEE-156BC51512EB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39.917" v="19"/>
        <pc:sldMkLst>
          <pc:docMk/>
          <pc:sldMk cId="0" sldId="315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5"/>
            <ac:spMk id="31747" creationId="{F8E7CB29-52AC-4D02-8BE8-21D96E432F52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5"/>
            <ac:spMk id="102404" creationId="{2528B543-E99F-437B-8E1F-F6661ED57FF8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47.027" v="20"/>
        <pc:sldMkLst>
          <pc:docMk/>
          <pc:sldMk cId="0" sldId="316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6"/>
            <ac:spMk id="37891" creationId="{529A5351-A41B-4E30-861E-5C58EA918F48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6"/>
            <ac:spMk id="104452" creationId="{08EB26A9-647E-413E-A7D9-8F076F91F48E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51.577" v="21"/>
        <pc:sldMkLst>
          <pc:docMk/>
          <pc:sldMk cId="0" sldId="318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8"/>
            <ac:spMk id="36867" creationId="{49275C34-25BB-4142-A843-418959B72193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18"/>
            <ac:spMk id="108548" creationId="{9051EF95-E16D-402A-B4FF-FEDEAFFE26C8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7:56.717" v="22"/>
        <pc:sldMkLst>
          <pc:docMk/>
          <pc:sldMk cId="0" sldId="321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1"/>
            <ac:spMk id="114692" creationId="{0A3027CE-8AB5-46FB-AAC9-B7E5BA47B33F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8:37.706" v="23"/>
        <pc:sldMkLst>
          <pc:docMk/>
          <pc:sldMk cId="0" sldId="322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2"/>
            <ac:spMk id="26627" creationId="{1DDB0CE2-41E1-4570-8103-EDD2FC046607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2"/>
            <ac:spMk id="116740" creationId="{0E28FC15-8363-41D4-8BB6-A100BF546230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8:42.747" v="24"/>
        <pc:sldMkLst>
          <pc:docMk/>
          <pc:sldMk cId="0" sldId="323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3"/>
            <ac:spMk id="43011" creationId="{17F5ECAA-4B2E-48D2-9CC1-D7C1F438FA45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3"/>
            <ac:spMk id="118788" creationId="{67CDF89B-55D2-482D-9724-4A92B709E5F7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8:47.642" v="25"/>
        <pc:sldMkLst>
          <pc:docMk/>
          <pc:sldMk cId="0" sldId="324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4"/>
            <ac:spMk id="40963" creationId="{3692253B-35BA-4A3F-B58F-606654FC6F3E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4"/>
            <ac:spMk id="120836" creationId="{E59816BE-8261-44C3-9400-73794094B263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8:52.247" v="26"/>
        <pc:sldMkLst>
          <pc:docMk/>
          <pc:sldMk cId="0" sldId="326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6"/>
            <ac:spMk id="28675" creationId="{DC05BA4F-E88C-4ACC-97D2-51CB8F8573D1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6"/>
            <ac:spMk id="124932" creationId="{A26821AF-03CC-40A6-A30A-D251BC7D446D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8:56.752" v="27"/>
        <pc:sldMkLst>
          <pc:docMk/>
          <pc:sldMk cId="0" sldId="327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7"/>
            <ac:spMk id="22531" creationId="{9FAB18DF-4F25-40EB-AFE7-628D41A7D5F7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7"/>
            <ac:spMk id="126980" creationId="{CF610403-8DC6-46D1-BB02-E76752898064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9:18.065" v="28"/>
        <pc:sldMkLst>
          <pc:docMk/>
          <pc:sldMk cId="0" sldId="328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8"/>
            <ac:spMk id="33795" creationId="{9C5F9A86-A846-414E-B541-C9E51C26EC02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8"/>
            <ac:spMk id="129028" creationId="{EA24377F-5E10-4477-8165-B56A6B0CAE07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9:24.047" v="29"/>
        <pc:sldMkLst>
          <pc:docMk/>
          <pc:sldMk cId="0" sldId="329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9"/>
            <ac:spMk id="38915" creationId="{3BC2F806-611A-403F-95A1-3FB066C4E8D9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29"/>
            <ac:spMk id="131076" creationId="{B08A7642-BA15-4CDD-8046-BBF58100FDBF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9:28.591" v="30"/>
        <pc:sldMkLst>
          <pc:docMk/>
          <pc:sldMk cId="0" sldId="330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30"/>
            <ac:spMk id="39939" creationId="{F3E795FB-BDEB-471A-BAF0-5F31BB113BF0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30"/>
            <ac:spMk id="133124" creationId="{BED412F4-94E3-4B5E-83AA-A5108FF43C03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9:33.025" v="31"/>
        <pc:sldMkLst>
          <pc:docMk/>
          <pc:sldMk cId="0" sldId="331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31"/>
            <ac:spMk id="35843" creationId="{F9860B17-73EA-46F9-AB42-FE65988441A0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31"/>
            <ac:spMk id="135172" creationId="{F91B25D6-693F-465E-9985-F8ED304AD7D7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9:37.716" v="32"/>
        <pc:sldMkLst>
          <pc:docMk/>
          <pc:sldMk cId="0" sldId="332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32"/>
            <ac:spMk id="32771" creationId="{C3989D60-C0A4-4228-B28D-9F30D52CF6F1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32"/>
            <ac:spMk id="137220" creationId="{ED279096-BDB7-4201-8043-E083AA8DCD2E}"/>
          </ac:spMkLst>
        </pc:spChg>
      </pc:sldChg>
      <pc:sldChg chg="modSp modTransition modAnim modNotes">
        <pc:chgData name="Stewart Gale" userId="3647ddd2-6040-41ae-a96d-232c23482af8" providerId="ADAL" clId="{BD434DFC-2B39-4532-8AF6-4EC6509E8EDA}" dt="2021-09-16T05:29:42.479" v="33"/>
        <pc:sldMkLst>
          <pc:docMk/>
          <pc:sldMk cId="0" sldId="333"/>
        </pc:sld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33"/>
            <ac:spMk id="34819" creationId="{E2CD4B3B-D1D3-4C25-94F3-3BF9A01D2CC1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k cId="0" sldId="333"/>
            <ac:spMk id="139268" creationId="{3DD006F5-37F3-4C0B-9279-9A05182690E8}"/>
          </ac:spMkLst>
        </pc:spChg>
      </pc:sldChg>
      <pc:sldMasterChg chg="modSp modSldLayout">
        <pc:chgData name="Stewart Gale" userId="3647ddd2-6040-41ae-a96d-232c23482af8" providerId="ADAL" clId="{BD434DFC-2B39-4532-8AF6-4EC6509E8EDA}" dt="2021-09-16T05:25:39.387" v="4"/>
        <pc:sldMasterMkLst>
          <pc:docMk/>
          <pc:sldMasterMk cId="0" sldId="2147483648"/>
        </pc:sldMasterMkLst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asterMk cId="0" sldId="2147483648"/>
            <ac:spMk id="1026" creationId="{B3FB2398-381F-4116-A886-9ACB8108C752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asterMk cId="0" sldId="2147483648"/>
            <ac:spMk id="1027" creationId="{9AF37663-B6EC-4A18-B64F-BA9A51056252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asterMk cId="0" sldId="2147483648"/>
            <ac:spMk id="1028" creationId="{D4903D2C-1D5D-4EFF-A35B-524E599FFBBD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asterMk cId="0" sldId="2147483648"/>
            <ac:spMk id="1029" creationId="{E9E0FD47-5F96-40C6-B50C-14D53A5DEF9F}"/>
          </ac:spMkLst>
        </pc:spChg>
        <pc:spChg chg="mod">
          <ac:chgData name="Stewart Gale" userId="3647ddd2-6040-41ae-a96d-232c23482af8" providerId="ADAL" clId="{BD434DFC-2B39-4532-8AF6-4EC6509E8EDA}" dt="2021-09-16T05:25:39.387" v="4"/>
          <ac:spMkLst>
            <pc:docMk/>
            <pc:sldMasterMk cId="0" sldId="2147483648"/>
            <ac:spMk id="1030" creationId="{20AFC6E8-8EE1-4561-A287-34CFF5879D71}"/>
          </ac:spMkLst>
        </pc:spChg>
        <pc:sldLayoutChg chg="modSp">
          <pc:chgData name="Stewart Gale" userId="3647ddd2-6040-41ae-a96d-232c23482af8" providerId="ADAL" clId="{BD434DFC-2B39-4532-8AF6-4EC6509E8EDA}" dt="2021-09-16T05:25:39.387" v="4"/>
          <pc:sldLayoutMkLst>
            <pc:docMk/>
            <pc:sldMasterMk cId="0" sldId="2147483648"/>
            <pc:sldLayoutMk cId="628750522" sldId="2147483649"/>
          </pc:sldLayoutMkLst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628750522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628750522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D434DFC-2B39-4532-8AF6-4EC6509E8EDA}" dt="2021-09-16T05:25:39.387" v="4"/>
          <pc:sldLayoutMkLst>
            <pc:docMk/>
            <pc:sldMasterMk cId="0" sldId="2147483648"/>
            <pc:sldLayoutMk cId="1885028358" sldId="2147483651"/>
          </pc:sldLayoutMkLst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1885028358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1885028358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D434DFC-2B39-4532-8AF6-4EC6509E8EDA}" dt="2021-09-16T05:25:39.387" v="4"/>
          <pc:sldLayoutMkLst>
            <pc:docMk/>
            <pc:sldMasterMk cId="0" sldId="2147483648"/>
            <pc:sldLayoutMk cId="3610068693" sldId="2147483652"/>
          </pc:sldLayoutMkLst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3610068693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3610068693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D434DFC-2B39-4532-8AF6-4EC6509E8EDA}" dt="2021-09-16T05:25:39.387" v="4"/>
          <pc:sldLayoutMkLst>
            <pc:docMk/>
            <pc:sldMasterMk cId="0" sldId="2147483648"/>
            <pc:sldLayoutMk cId="3847394041" sldId="2147483653"/>
          </pc:sldLayoutMkLst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3847394041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3847394041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3847394041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3847394041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D434DFC-2B39-4532-8AF6-4EC6509E8EDA}" dt="2021-09-16T05:25:39.387" v="4"/>
          <pc:sldLayoutMkLst>
            <pc:docMk/>
            <pc:sldMasterMk cId="0" sldId="2147483648"/>
            <pc:sldLayoutMk cId="630111411" sldId="2147483656"/>
          </pc:sldLayoutMkLst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630111411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630111411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630111411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D434DFC-2B39-4532-8AF6-4EC6509E8EDA}" dt="2021-09-16T05:25:39.387" v="4"/>
          <pc:sldLayoutMkLst>
            <pc:docMk/>
            <pc:sldMasterMk cId="0" sldId="2147483648"/>
            <pc:sldLayoutMk cId="120199540" sldId="2147483657"/>
          </pc:sldLayoutMkLst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120199540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120199540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120199540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D434DFC-2B39-4532-8AF6-4EC6509E8EDA}" dt="2021-09-16T05:25:39.387" v="4"/>
          <pc:sldLayoutMkLst>
            <pc:docMk/>
            <pc:sldMasterMk cId="0" sldId="2147483648"/>
            <pc:sldLayoutMk cId="2428842593" sldId="2147483659"/>
          </pc:sldLayoutMkLst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2428842593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D434DFC-2B39-4532-8AF6-4EC6509E8EDA}" dt="2021-09-16T05:25:39.387" v="4"/>
            <ac:spMkLst>
              <pc:docMk/>
              <pc:sldMasterMk cId="0" sldId="2147483648"/>
              <pc:sldLayoutMk cId="2428842593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4B79F9-4633-4C38-810E-C169A737B2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167017-238F-4165-A2B9-2AAE8156C16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4CAD228-C2FC-42F3-91D2-4513B507A2E7}" type="datetimeFigureOut">
              <a:rPr lang="en-US"/>
              <a:pPr>
                <a:defRPr/>
              </a:pPr>
              <a:t>9/16/2021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105B54E-B3E0-4789-93AD-9CE9552BA4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671D068-500D-4320-95A8-AD56AFE6BA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086022-6150-41B1-BC41-08D51AB33E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B31E2A-A2B9-47AA-A58D-8843B6A070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8C66B82-96DC-426B-AA7C-8FB29F1B64D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99D440DA-7498-4A1A-B2CE-6F557150B1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1238A239-1875-44C1-90C9-4D1A255166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4B4E662C-1A96-42D0-B69A-3B913D1630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295958-480B-4F81-98A2-C5B6C8328712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8791E0C0-2001-4368-B2AD-3EB027C5C0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4DD1E10D-A272-47E8-8AAD-7917BDD9B3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75850711-3970-4D04-8924-C94FA347F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B586B4C-9C4F-4ACA-85FE-CD4EE1E077E0}" type="slidenum">
              <a:rPr lang="en-US" altLang="en-US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D900D87C-F5EB-41FE-A157-7DBCEB2640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A3E04348-9E4F-406A-A429-B7D04279F5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B97A08C0-061B-45D4-9B10-6BA4486A93D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2B2F6B3-8882-4B74-94F1-C52204B194C0}" type="slidenum">
              <a:rPr lang="en-US" altLang="en-US" sz="1200"/>
              <a:pPr algn="r" eaLnBrk="1" hangingPunct="1"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D0F3A8B0-93A4-46D6-A3F8-AD04253845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3B26F616-DF37-44BA-B1C1-E928D11CB9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FE9AD59A-4B34-478F-A14E-B908F39FD11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58EEFAE-C58B-42E7-93BE-C3A165043160}" type="slidenum">
              <a:rPr lang="en-US" altLang="en-US" sz="1200"/>
              <a:pPr algn="r" eaLnBrk="1" hangingPunct="1"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44702944-ED4D-4DB5-ABD1-60DE0CC4B9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B8390387-C0A3-486E-B1B8-CE0235B996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55B0B102-D55D-47EE-8CEF-000B11ADD77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7D1BDB0-F967-458C-9B67-BD2AD17C46F6}" type="slidenum">
              <a:rPr lang="en-US" altLang="en-US" sz="1200"/>
              <a:pPr algn="r" eaLnBrk="1" hangingPunct="1"/>
              <a:t>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5C7C0EA5-E9E4-416F-8609-B28C735B88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F8B1A472-3B1A-4445-8F10-BABA0B85B2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61F8B0DB-454D-4A39-82B2-373CA2558976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E99D5D4-3E84-4778-9D32-1185162B25AA}" type="slidenum">
              <a:rPr lang="en-US" altLang="en-US" sz="1200"/>
              <a:pPr algn="r" eaLnBrk="1" hangingPunct="1"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5210ECD5-D56A-4324-B126-69CBBEA823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F3ADD618-E279-4A8F-ADD7-10DCF36E2F3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55D9C47C-F0A0-4A1A-AB95-E330494DB54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57B709B-7688-4B26-886B-DFF271206EA3}" type="slidenum">
              <a:rPr lang="en-US" altLang="en-US" sz="1200"/>
              <a:pPr algn="r" eaLnBrk="1" hangingPunct="1"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1532EBB-E438-436F-82DF-8ABE558ACC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611560B2-8605-4D4D-BE11-AC316ECC0D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014F058B-6B91-4730-A89E-28C01E0C892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54614B9-C53A-4264-A19A-4A50E9838889}" type="slidenum">
              <a:rPr lang="en-US" altLang="en-US" sz="1200"/>
              <a:pPr algn="r" eaLnBrk="1" hangingPunct="1"/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942AE40D-1CF4-4527-91D7-C93106AD9E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83B578AA-CA86-405A-8426-61F259ECB6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2CC937CB-8166-4B5A-83D7-22C38D3335DE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D09EB70-CD70-40E8-B00A-ED4572514F16}" type="slidenum">
              <a:rPr lang="en-US" altLang="en-US" sz="1200"/>
              <a:pPr algn="r" eaLnBrk="1" hangingPunct="1"/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48559037-BD00-4F4C-861A-C848BDFA67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A555BFD3-9880-4804-B89C-45B755A89D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4722B4D1-6175-485F-A9AA-AFA8340B563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D95E040-641E-4453-9E6A-84E8C62A6BEF}" type="slidenum">
              <a:rPr lang="en-US" altLang="en-US" sz="1200"/>
              <a:pPr algn="r" eaLnBrk="1" hangingPunct="1"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13373DF0-51F1-4569-BDA7-C349C5F981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0FB73EC2-637F-4001-A24E-C35F02C158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BE820BC5-1656-419E-8264-EF193B57F1A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99D892F-D958-42AA-A40F-69013AF355A9}" type="slidenum">
              <a:rPr lang="en-US" altLang="en-US" sz="1200"/>
              <a:pPr algn="r" eaLnBrk="1" hangingPunct="1"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10056A4F-7218-492D-8581-F96D5248F6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82DA777A-28EB-4C8C-B028-3FCD6801C3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7A6DBFAE-2B60-4AC9-A288-8CCD057FBCD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46520FA5-5991-45CC-A3FC-F4293488F7C1}" type="slidenum">
              <a:rPr lang="en-US" altLang="en-US" sz="1200"/>
              <a:pPr algn="r" eaLnBrk="1" hangingPunct="1"/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2C13E366-98C4-4AD4-908C-6644B622BC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61A60AA7-91F6-4A45-9C72-073AD749EC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957D40D4-C181-4267-9115-10C1EF1CBBA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A6DE2FF7-37F9-4047-8FF3-EC55AA9C701C}" type="slidenum">
              <a:rPr lang="en-US" altLang="en-US" sz="1200"/>
              <a:pPr algn="r" eaLnBrk="1" hangingPunct="1"/>
              <a:t>13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>
            <a:extLst>
              <a:ext uri="{FF2B5EF4-FFF2-40B4-BE49-F238E27FC236}">
                <a16:creationId xmlns:a16="http://schemas.microsoft.com/office/drawing/2014/main" id="{A8336910-D85C-4A23-9498-D9300DD898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>
            <a:extLst>
              <a:ext uri="{FF2B5EF4-FFF2-40B4-BE49-F238E27FC236}">
                <a16:creationId xmlns:a16="http://schemas.microsoft.com/office/drawing/2014/main" id="{22B4D529-DC09-4357-91CD-FE7861A31E7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F66C1C5A-8CA3-4758-9AE4-30398E6785BD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B9D3A2B-6022-461D-890F-0FBC0BA1A9AB}" type="slidenum">
              <a:rPr lang="en-US" altLang="en-US" sz="1200"/>
              <a:pPr algn="r" eaLnBrk="1" hangingPunct="1"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AD0F41F0-02CD-4A40-AB5E-0A17FF002D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>
            <a:extLst>
              <a:ext uri="{FF2B5EF4-FFF2-40B4-BE49-F238E27FC236}">
                <a16:creationId xmlns:a16="http://schemas.microsoft.com/office/drawing/2014/main" id="{8095EF88-B343-4E53-B90B-DCE402DF5C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B00D5D70-5EF3-4467-A385-0CA94E3A403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F8AC1B0-2681-4F9D-AEC6-325758C33AC5}" type="slidenum">
              <a:rPr lang="en-US" altLang="en-US" sz="1200"/>
              <a:pPr algn="r" eaLnBrk="1" hangingPunct="1"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3D42A22A-CE66-4B62-84F6-95A59CE0B9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B245990C-2161-4CF8-AEB5-B288413A73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EBF9C181-4B2F-4620-A5A6-D1DA3A2E5BC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B64821FA-B353-4C44-82F8-A7F9CA31973E}" type="slidenum">
              <a:rPr lang="en-US" altLang="en-US" sz="1200"/>
              <a:pPr algn="r" eaLnBrk="1" hangingPunct="1"/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BA205F30-9A8B-48CF-B0A7-7121E327C0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2F001AC8-1262-4AB1-BCC0-B122AC63B3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CC899054-6F38-4A92-9EA9-E0DF9D49E74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341C9B3-272F-471F-B684-CD5E5FF51DFF}" type="slidenum">
              <a:rPr lang="en-US" altLang="en-US" sz="1200"/>
              <a:pPr algn="r" eaLnBrk="1" hangingPunct="1"/>
              <a:t>17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424D34C6-D46E-43AC-A4A6-C5A2C5A12F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A44D1F94-AAD7-4AA0-8C7B-F3F48A4AAD5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51B6681C-BCDD-48F1-803A-874A88D323D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96F3E0A-B147-46E4-9BEF-835258F9BD37}" type="slidenum">
              <a:rPr lang="en-US" altLang="en-US" sz="1200"/>
              <a:pPr algn="r" eaLnBrk="1" hangingPunct="1"/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231B3673-8E83-46EF-9CF5-812DD51148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0719AE09-71A8-4181-8466-B13162B632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B54AE3E9-B498-47AE-9552-01F6BC3A665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D8BCF18B-F03F-4C09-A61F-E3B88E2000AE}" type="slidenum">
              <a:rPr lang="en-US" altLang="en-US" sz="1200"/>
              <a:pPr algn="r" eaLnBrk="1" hangingPunct="1"/>
              <a:t>19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291BFF5F-46FA-418A-A270-2B233ACFCD5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2AF7F1D-20AF-4E0E-BEE3-98A1DF537B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CF0AFC9D-0CFC-46F1-953F-64A7CC237A16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2B2F11E-B18C-4632-A7C8-B79ED2B13E49}" type="slidenum">
              <a:rPr lang="en-US" altLang="en-US" sz="1200"/>
              <a:pPr algn="r" eaLnBrk="1" hangingPunct="1"/>
              <a:t>20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3294F36B-DFB4-42C5-A1AB-EF00E413D3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E18E74D2-2CC8-493A-A8EF-7B9A672924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38F831BA-AAB9-4A02-9247-8D636F63E5F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EA365FCF-350E-4B91-9667-3599ECCA51D6}" type="slidenum">
              <a:rPr lang="en-US" altLang="en-US" sz="1200"/>
              <a:pPr algn="r" eaLnBrk="1" hangingPunct="1"/>
              <a:t>21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>
            <a:extLst>
              <a:ext uri="{FF2B5EF4-FFF2-40B4-BE49-F238E27FC236}">
                <a16:creationId xmlns:a16="http://schemas.microsoft.com/office/drawing/2014/main" id="{195FBB20-08F0-4E89-960E-36B0E71D95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>
            <a:extLst>
              <a:ext uri="{FF2B5EF4-FFF2-40B4-BE49-F238E27FC236}">
                <a16:creationId xmlns:a16="http://schemas.microsoft.com/office/drawing/2014/main" id="{535C9BF2-4F6E-4D95-BFED-929EEA7F13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>
            <a:extLst>
              <a:ext uri="{FF2B5EF4-FFF2-40B4-BE49-F238E27FC236}">
                <a16:creationId xmlns:a16="http://schemas.microsoft.com/office/drawing/2014/main" id="{47B6D40F-A94C-4673-B4A4-E623F0541325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15185BAA-316B-4BAB-96BE-549154A42D4C}" type="slidenum">
              <a:rPr lang="en-US" altLang="en-US" sz="1200"/>
              <a:pPr algn="r" eaLnBrk="1" hangingPunct="1"/>
              <a:t>22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A0D5BAEF-7BA0-4914-B56F-5A507676F9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6685F9B2-BA34-42F0-83DA-D4691EAC6B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9E7ADA5B-F3C5-4518-A89F-324782DFAC16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F8470152-322D-4A76-93F8-974CB43BA530}" type="slidenum">
              <a:rPr lang="en-US" altLang="en-US" sz="1200"/>
              <a:pPr algn="r" eaLnBrk="1" hangingPunct="1"/>
              <a:t>23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70E815B-7FEA-4864-B011-F8E0DEE9A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B139EB-04C4-4142-9133-FAB7A17E99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A92FF9-5EA5-4224-8D90-38A18082BC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07D4CE-C23B-4CAE-B66F-CC14DDF910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875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54AB8B-CF5E-46EC-8FDD-1CF3810FBA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32DB17-F213-46BD-AE93-ED59FB6F6C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FF79D5-46AC-4AE0-8B31-BD95C7021C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BD3AAA-8CC6-44E1-A081-DADB907C9B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8478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0279F1-6B3F-4BA2-AF98-ED93A7A87F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951E2B-E370-441B-BEF1-97F9066EDA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2E788E-AC5D-49D5-A794-FF026A270E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781EE9-507A-48C9-BB6A-496B8D26C3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028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A31986-FD85-4BDC-97B1-7576639214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A2D147-5C53-4663-A817-6531BC54C3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2B2BA3-44DA-4806-8640-151189F5E1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56B784-DC84-46E3-A7BB-8C00A1F58E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006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0D9B123-838E-4488-AE21-92F99FB1CD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B3CA184-05DA-4966-8CA1-09F3AD907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C3077C0-03F6-4215-B6BE-7D738EFC20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7B29A3-D48E-44B3-A95C-E0639E1852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7394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F4D740F-11C7-43F6-A8AC-A745F0EA1E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62C59A1-2D42-45C7-9465-713F269389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40B8ECF-C45C-4CF1-9639-3E26C62C8C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CD9074-72F0-47EC-BEBC-0208D64EEC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670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0900F5C-3E0D-44F1-8629-979E9EF444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74B8D52-80DC-4F2B-84A3-5596675EF5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03BEC61-F631-4040-AF4E-5B6950CE1E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AE5AAA-ABF6-4095-8E77-FF44BC9BBA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4113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F4907F-D17D-44C7-A94F-A919A6473C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2FA987-3706-4EE5-97A4-DC95E239F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E5F5B9-ACEE-4948-90BB-6FC914C2A2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20014A-D4F5-4156-B523-0AC4782CF3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0111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9E5CC0-D08B-48B0-8751-53B353BCB5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10859C-CA9B-4E81-B7B7-A9B980B7F4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26D77-2E83-408D-9CA5-DD8900CD2D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FB8EEC-6447-400D-AEE5-DF68FC0FBD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99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0C4FB-1E09-4B07-A1EE-2A0A1BB391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3B89F-1F62-4528-B953-DC8264884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D93C4F-18CB-42DF-98E9-9645E12E7A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A7834E-7966-4D76-8AB4-E5CE525196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1490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BD47BD5-2961-4AC9-B938-318A0D80E0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A1465D-8FCA-4173-AD2E-5084CAD64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FAB127-9907-4D36-98FB-36B73AA70B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0F392D-370B-4ED7-95A0-7B7D7AAF02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842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3FB2398-381F-4116-A886-9ACB8108C7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AF37663-B6EC-4A18-B64F-BA9A51056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4903D2C-1D5D-4EFF-A35B-524E599FFBB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9E0FD47-5F96-40C6-B50C-14D53A5DEF9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0AFC6E8-8EE1-4561-A287-34CFF5879D7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7D642A37-C41E-40F2-AFD8-68B8A9C91F0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6C2E42B-7777-49CE-848E-63AFD9724F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4638"/>
            <a:ext cx="11658600" cy="1630361"/>
          </a:xfrm>
        </p:spPr>
        <p:txBody>
          <a:bodyPr/>
          <a:lstStyle/>
          <a:p>
            <a:pPr eaLnBrk="1" hangingPunct="1">
              <a:defRPr/>
            </a:pPr>
            <a:r>
              <a:rPr lang="en-GB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Let's play bingo!!</a:t>
            </a:r>
            <a:endParaRPr lang="en-US" sz="9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075" name="Text Box 5">
            <a:extLst>
              <a:ext uri="{FF2B5EF4-FFF2-40B4-BE49-F238E27FC236}">
                <a16:creationId xmlns:a16="http://schemas.microsoft.com/office/drawing/2014/main" id="{22945DC1-832B-4405-80A7-D04000435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835825"/>
            <a:ext cx="1135380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altLang="en-US" sz="4400" b="1" i="1" dirty="0">
                <a:solidFill>
                  <a:srgbClr val="FF0000"/>
                </a:solidFill>
              </a:rPr>
              <a:t>Choose 9 numbers from 1 to 22 inclusive</a:t>
            </a:r>
            <a:endParaRPr lang="en-US" altLang="en-US" sz="44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D655FC74-A95D-4C7C-A331-D2AFF9E1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905385"/>
              </p:ext>
            </p:extLst>
          </p:nvPr>
        </p:nvGraphicFramePr>
        <p:xfrm>
          <a:off x="3352800" y="2178226"/>
          <a:ext cx="5232402" cy="338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4134">
                  <a:extLst>
                    <a:ext uri="{9D8B030D-6E8A-4147-A177-3AD203B41FA5}">
                      <a16:colId xmlns:a16="http://schemas.microsoft.com/office/drawing/2014/main" val="181505952"/>
                    </a:ext>
                  </a:extLst>
                </a:gridCol>
                <a:gridCol w="1744134">
                  <a:extLst>
                    <a:ext uri="{9D8B030D-6E8A-4147-A177-3AD203B41FA5}">
                      <a16:colId xmlns:a16="http://schemas.microsoft.com/office/drawing/2014/main" val="3058326701"/>
                    </a:ext>
                  </a:extLst>
                </a:gridCol>
                <a:gridCol w="1744134">
                  <a:extLst>
                    <a:ext uri="{9D8B030D-6E8A-4147-A177-3AD203B41FA5}">
                      <a16:colId xmlns:a16="http://schemas.microsoft.com/office/drawing/2014/main" val="1528235068"/>
                    </a:ext>
                  </a:extLst>
                </a:gridCol>
              </a:tblGrid>
              <a:tr h="112812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39087601"/>
                  </a:ext>
                </a:extLst>
              </a:tr>
              <a:tr h="112812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85947713"/>
                  </a:ext>
                </a:extLst>
              </a:tr>
              <a:tr h="112812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6803927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E4D5EFD4-B039-4D3F-AA5C-F08DA68F70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B22C7CFF-5E04-431F-BF79-D4ADED8D9E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0"/>
            <a:ext cx="8229600" cy="2590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RANGE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24    17    25    38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5DC11EAC-80ED-42AC-A15F-B9079B9FC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867400"/>
            <a:ext cx="1676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21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3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EE41648-616C-40BE-B1E9-1316278D4AB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BAE3AC5-C74B-4317-A1E1-D2FA698F626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276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10    5   14    3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7828" name="Text Box 4">
            <a:extLst>
              <a:ext uri="{FF2B5EF4-FFF2-40B4-BE49-F238E27FC236}">
                <a16:creationId xmlns:a16="http://schemas.microsoft.com/office/drawing/2014/main" id="{6CF55B3B-9DD5-4741-9AB0-0001E23FB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410200"/>
            <a:ext cx="1143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8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2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7FB0D1C-6724-4E57-9A40-5E14423A5AF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FB53FCC-5F2D-4758-ABC9-84ADD8870CA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048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MEDIAN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7    2    5   1   9   8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9876" name="Text Box 4">
            <a:extLst>
              <a:ext uri="{FF2B5EF4-FFF2-40B4-BE49-F238E27FC236}">
                <a16:creationId xmlns:a16="http://schemas.microsoft.com/office/drawing/2014/main" id="{3EC2A2C4-2251-4F91-8037-993105E73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1295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6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DF900763-5F23-4982-8F80-A063A267D44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98CB33BA-DA1E-45D8-ABD3-6CBAE7EF8DF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429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RANGE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6    25    23    12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6020" name="Text Box 4">
            <a:extLst>
              <a:ext uri="{FF2B5EF4-FFF2-40B4-BE49-F238E27FC236}">
                <a16:creationId xmlns:a16="http://schemas.microsoft.com/office/drawing/2014/main" id="{2C2BAA56-3910-405D-AE60-76B495C776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638800"/>
            <a:ext cx="1447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 dirty="0">
                <a:solidFill>
                  <a:srgbClr val="FF0000"/>
                </a:solidFill>
              </a:rPr>
              <a:t>19</a:t>
            </a:r>
            <a:endParaRPr lang="en-US" altLang="en-US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6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69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761B4D5-15FD-455E-BD0A-C2344C98135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F024E0C-C1E9-4B4C-9A27-B6508CF3D4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429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RANGE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9   15    27    14</a:t>
            </a:r>
          </a:p>
        </p:txBody>
      </p:sp>
      <p:sp>
        <p:nvSpPr>
          <p:cNvPr id="88068" name="Text Box 4">
            <a:extLst>
              <a:ext uri="{FF2B5EF4-FFF2-40B4-BE49-F238E27FC236}">
                <a16:creationId xmlns:a16="http://schemas.microsoft.com/office/drawing/2014/main" id="{4390C7FB-CA56-4145-A364-BDB2AE657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562600"/>
            <a:ext cx="1143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18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3"/>
                  </p:tgtEl>
                </p:cond>
              </p:nextCondLst>
            </p:seq>
          </p:childTnLst>
        </p:cTn>
      </p:par>
    </p:tnLst>
    <p:bldLst>
      <p:bldP spid="880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9ABEEF8-C2BC-4D82-97DC-2F56AEFABA0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8F08C53-0209-4BE4-B58D-7D07E11BE0B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352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MODE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1    3    1    4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6260" name="Text Box 4">
            <a:extLst>
              <a:ext uri="{FF2B5EF4-FFF2-40B4-BE49-F238E27FC236}">
                <a16:creationId xmlns:a16="http://schemas.microsoft.com/office/drawing/2014/main" id="{CEACF328-A058-435F-BB12-E78FAD2C1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791200"/>
            <a:ext cx="1219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5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57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1ED87B9-865B-4F66-8D08-092DC893514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F9FC80A-AE24-4B02-8A1B-20417495B04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429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MEDIAN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1    3    2    8   7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0356" name="Text Box 4">
            <a:extLst>
              <a:ext uri="{FF2B5EF4-FFF2-40B4-BE49-F238E27FC236}">
                <a16:creationId xmlns:a16="http://schemas.microsoft.com/office/drawing/2014/main" id="{ED7FCE9F-C1DF-4848-9FEE-156BC5151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562600"/>
            <a:ext cx="1371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3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6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5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538DE6C-E0AE-491E-B56D-72FDB898A42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8E7CB29-52AC-4D02-8BE8-21D96E432F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352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MEDIAN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1    6    1    4   7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2404" name="Text Box 4">
            <a:extLst>
              <a:ext uri="{FF2B5EF4-FFF2-40B4-BE49-F238E27FC236}">
                <a16:creationId xmlns:a16="http://schemas.microsoft.com/office/drawing/2014/main" id="{2528B543-E99F-437B-8E1F-F6661ED57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638800"/>
            <a:ext cx="1143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4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7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74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EAC26D9-B3CA-4AE4-AE1C-D4E589D4484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29A5351-A41B-4E30-861E-5C58EA918F4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2819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RANGE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-3    8    14    1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4452" name="Text Box 4">
            <a:extLst>
              <a:ext uri="{FF2B5EF4-FFF2-40B4-BE49-F238E27FC236}">
                <a16:creationId xmlns:a16="http://schemas.microsoft.com/office/drawing/2014/main" id="{08EB26A9-647E-413E-A7D9-8F076F91F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715000"/>
            <a:ext cx="152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17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4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A8CD85C3-A9C6-4E3D-98D2-EDC6D1FB61C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9275C34-25BB-4142-A843-418959B7219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2514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MODE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12    1    12    1    12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8548" name="Text Box 4">
            <a:extLst>
              <a:ext uri="{FF2B5EF4-FFF2-40B4-BE49-F238E27FC236}">
                <a16:creationId xmlns:a16="http://schemas.microsoft.com/office/drawing/2014/main" id="{9051EF95-E16D-402A-B4FF-FEDEAFFE2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562600"/>
            <a:ext cx="1143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12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DFC9DA0-6F2B-4B83-A0D8-14FD26FBD00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30F889D-8CBD-41FD-9218-5E5A6071466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MEDIAN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9    4    6    1</a:t>
            </a:r>
            <a:r>
              <a:rPr lang="en-US" altLang="en-US" sz="6600">
                <a:latin typeface="Comic Sans MS" panose="030F0702030302020204" pitchFamily="66" charset="0"/>
              </a:rPr>
              <a:t> 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4692" name="Text Box 4">
            <a:extLst>
              <a:ext uri="{FF2B5EF4-FFF2-40B4-BE49-F238E27FC236}">
                <a16:creationId xmlns:a16="http://schemas.microsoft.com/office/drawing/2014/main" id="{0A3027CE-8AB5-46FB-AAC9-B7E5BA47B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638800"/>
            <a:ext cx="1219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5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5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555"/>
                  </p:tgtEl>
                </p:cond>
              </p:nextCondLst>
            </p:seq>
          </p:childTnLst>
        </p:cTn>
      </p:par>
    </p:tnLst>
    <p:bldLst>
      <p:bldP spid="11469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C7DB910-D931-4C17-B351-CEE6A986058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DDB0CE2-41E1-4570-8103-EDD2FC0466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429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12    11    5    12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6740" name="Text Box 4">
            <a:extLst>
              <a:ext uri="{FF2B5EF4-FFF2-40B4-BE49-F238E27FC236}">
                <a16:creationId xmlns:a16="http://schemas.microsoft.com/office/drawing/2014/main" id="{0E28FC15-8363-41D4-8BB6-A100BF546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715000"/>
            <a:ext cx="1143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10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6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62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D43EF5E-0884-4F4D-BABC-CFABA3C0BD9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7F5ECAA-4B2E-48D2-9CC1-D7C1F438FA4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2514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M0DE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-1    16     7    16     8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8788" name="Text Box 4">
            <a:extLst>
              <a:ext uri="{FF2B5EF4-FFF2-40B4-BE49-F238E27FC236}">
                <a16:creationId xmlns:a16="http://schemas.microsoft.com/office/drawing/2014/main" id="{67CDF89B-55D2-482D-9724-4A92B709E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791200"/>
            <a:ext cx="152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16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0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11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3DA294C-532C-40F1-ABE4-A313E33B2A3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3692253B-35BA-4A3F-B58F-606654FC6F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2743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10    12    26    8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0836" name="Text Box 4">
            <a:extLst>
              <a:ext uri="{FF2B5EF4-FFF2-40B4-BE49-F238E27FC236}">
                <a16:creationId xmlns:a16="http://schemas.microsoft.com/office/drawing/2014/main" id="{E59816BE-8261-44C3-9400-73794094B2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715000"/>
            <a:ext cx="106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14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96A3E39-874E-4B0E-9176-3A063DC322B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C05BA4F-E88C-4ACC-97D2-51CB8F8573D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276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MODE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20    20    1    5</a:t>
            </a:r>
          </a:p>
        </p:txBody>
      </p:sp>
      <p:sp>
        <p:nvSpPr>
          <p:cNvPr id="124932" name="Text Box 4">
            <a:extLst>
              <a:ext uri="{FF2B5EF4-FFF2-40B4-BE49-F238E27FC236}">
                <a16:creationId xmlns:a16="http://schemas.microsoft.com/office/drawing/2014/main" id="{A26821AF-03CC-40A6-A30A-D251BC7D4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486400"/>
            <a:ext cx="1219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20</a:t>
            </a:r>
            <a:endParaRPr lang="en-US" altLang="en-US" sz="5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6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67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2E2B663-EBEC-4A8E-9442-9E07FB99B1B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9FAB18DF-4F25-40EB-AFE7-628D41A7D5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2819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MODE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22    27    22    28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6980" name="Text Box 4">
            <a:extLst>
              <a:ext uri="{FF2B5EF4-FFF2-40B4-BE49-F238E27FC236}">
                <a16:creationId xmlns:a16="http://schemas.microsoft.com/office/drawing/2014/main" id="{CF610403-8DC6-46D1-BB02-E76752898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791200"/>
            <a:ext cx="990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22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5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531"/>
                  </p:tgtEl>
                </p:cond>
              </p:nextCondLst>
            </p:seq>
          </p:childTnLst>
        </p:cTn>
      </p:par>
    </p:tnLst>
    <p:bldLst>
      <p:bldP spid="1269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AC3ACBBB-A786-4CE2-B6E1-9353BBF8175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C5F9A86-A846-414E-B541-C9E51C26EC0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2971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RANGE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80     65    70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9028" name="Text Box 4">
            <a:extLst>
              <a:ext uri="{FF2B5EF4-FFF2-40B4-BE49-F238E27FC236}">
                <a16:creationId xmlns:a16="http://schemas.microsoft.com/office/drawing/2014/main" id="{EA24377F-5E10-4477-8165-B56A6B0CA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410200"/>
            <a:ext cx="1828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15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7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795"/>
                  </p:tgtEl>
                </p:cond>
              </p:nextCondLst>
            </p:seq>
          </p:childTnLst>
        </p:cTn>
      </p:par>
    </p:tnLst>
    <p:bldLst>
      <p:bldP spid="1290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FA8B1B3-2A79-4A0C-A2AA-E5EDFA60654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BC2F806-611A-403F-95A1-3FB066C4E8D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124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12    13    5    -2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1076" name="Text Box 4">
            <a:extLst>
              <a:ext uri="{FF2B5EF4-FFF2-40B4-BE49-F238E27FC236}">
                <a16:creationId xmlns:a16="http://schemas.microsoft.com/office/drawing/2014/main" id="{B08A7642-BA15-4CDD-8046-BBF58100F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486400"/>
            <a:ext cx="1295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7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15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A141609F-0A55-436F-A337-BD8E04D4114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F3E795FB-BDEB-471A-BAF0-5F31BB113BF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2895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MEDIAN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-1    21    8    14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3124" name="Text Box 4">
            <a:extLst>
              <a:ext uri="{FF2B5EF4-FFF2-40B4-BE49-F238E27FC236}">
                <a16:creationId xmlns:a16="http://schemas.microsoft.com/office/drawing/2014/main" id="{BED412F4-94E3-4B5E-83AA-A5108FF43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715000"/>
            <a:ext cx="106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11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9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3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371E29AB-FC45-4F2B-85E6-0C0FE3A9BA4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F9860B17-73EA-46F9-AB42-FE65988441A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581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MEDIAN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7    11    3    12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5172" name="Text Box 4">
            <a:extLst>
              <a:ext uri="{FF2B5EF4-FFF2-40B4-BE49-F238E27FC236}">
                <a16:creationId xmlns:a16="http://schemas.microsoft.com/office/drawing/2014/main" id="{F91B25D6-693F-465E-9985-F8ED304AD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791200"/>
            <a:ext cx="1066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9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58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4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A16D1B5-09FB-4BA1-9A62-8C59CB3D7F4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3989D60-C0A4-4228-B28D-9F30D52CF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3528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MODE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13    3    14    13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7220" name="Text Box 4">
            <a:extLst>
              <a:ext uri="{FF2B5EF4-FFF2-40B4-BE49-F238E27FC236}">
                <a16:creationId xmlns:a16="http://schemas.microsoft.com/office/drawing/2014/main" id="{ED279096-BDB7-4201-8043-E083AA8DC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638800"/>
            <a:ext cx="1219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13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7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71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A46C675-6D74-432F-B246-3E0659FA272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GB" sz="6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Calculate:</a:t>
            </a:r>
            <a:endParaRPr lang="en-US" sz="6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2CD4B3B-D1D3-4C25-94F3-3BF9A01D2CC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124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MEAN</a:t>
            </a:r>
          </a:p>
          <a:p>
            <a:pPr algn="ctr" eaLnBrk="1" hangingPunct="1">
              <a:buFontTx/>
              <a:buNone/>
            </a:pPr>
            <a:r>
              <a:rPr lang="en-GB" altLang="en-US" sz="6600">
                <a:latin typeface="Comic Sans MS" panose="030F0702030302020204" pitchFamily="66" charset="0"/>
              </a:rPr>
              <a:t>4    -6    7    3</a:t>
            </a:r>
          </a:p>
          <a:p>
            <a:pPr algn="ctr" eaLnBrk="1" hangingPunct="1">
              <a:buFontTx/>
              <a:buNone/>
            </a:pPr>
            <a:endParaRPr lang="en-US" altLang="en-US" sz="660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9268" name="Text Box 4">
            <a:extLst>
              <a:ext uri="{FF2B5EF4-FFF2-40B4-BE49-F238E27FC236}">
                <a16:creationId xmlns:a16="http://schemas.microsoft.com/office/drawing/2014/main" id="{3DD006F5-37F3-4C0B-9279-9A0518269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638800"/>
            <a:ext cx="990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5400" b="1">
                <a:solidFill>
                  <a:srgbClr val="FF0000"/>
                </a:solidFill>
              </a:rPr>
              <a:t>2</a:t>
            </a:r>
            <a:endParaRPr lang="en-US" altLang="en-US" sz="5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8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1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221</Words>
  <Application>Microsoft Office PowerPoint</Application>
  <PresentationFormat>Widescreen</PresentationFormat>
  <Paragraphs>113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Comic Sans MS</vt:lpstr>
      <vt:lpstr>Default Design</vt:lpstr>
      <vt:lpstr>Let's play bingo!!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  <vt:lpstr>Calculate: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cp:lastPrinted>1601-01-01T00:00:00Z</cp:lastPrinted>
  <dcterms:created xsi:type="dcterms:W3CDTF">1601-01-01T00:00:00Z</dcterms:created>
  <dcterms:modified xsi:type="dcterms:W3CDTF">2021-09-16T05:31:41Z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