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512" r:id="rId2"/>
    <p:sldId id="688" r:id="rId3"/>
    <p:sldId id="707" r:id="rId4"/>
    <p:sldId id="709" r:id="rId5"/>
    <p:sldId id="696" r:id="rId6"/>
    <p:sldId id="717" r:id="rId7"/>
    <p:sldId id="697" r:id="rId8"/>
    <p:sldId id="701" r:id="rId9"/>
    <p:sldId id="711" r:id="rId10"/>
    <p:sldId id="703" r:id="rId11"/>
    <p:sldId id="704" r:id="rId12"/>
    <p:sldId id="256" r:id="rId13"/>
    <p:sldId id="714" r:id="rId14"/>
    <p:sldId id="719" r:id="rId15"/>
    <p:sldId id="720" r:id="rId16"/>
    <p:sldId id="718" r:id="rId17"/>
    <p:sldId id="705" r:id="rId18"/>
    <p:sldId id="715" r:id="rId19"/>
    <p:sldId id="721" r:id="rId20"/>
    <p:sldId id="722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6394C1-E319-4613-B3B9-B0CC120A8625}" v="521" dt="2025-04-21T10:16:43.4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89942" autoAdjust="0"/>
  </p:normalViewPr>
  <p:slideViewPr>
    <p:cSldViewPr snapToGrid="0">
      <p:cViewPr varScale="1">
        <p:scale>
          <a:sx n="85" d="100"/>
          <a:sy n="85" d="100"/>
        </p:scale>
        <p:origin x="4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4AC09D1-B65A-47BB-A54E-E65490838BFC}"/>
    <pc:docChg chg="undo custSel addSld delSld modSld sldOrd modMainMaster">
      <pc:chgData name="Stewart Gale" userId="3647ddd2-6040-41ae-a96d-232c23482af8" providerId="ADAL" clId="{E4AC09D1-B65A-47BB-A54E-E65490838BFC}" dt="2023-08-25T21:19:00.327" v="545" actId="20577"/>
      <pc:docMkLst>
        <pc:docMk/>
      </pc:docMkLst>
      <pc:sldChg chg="delSp modSp mod">
        <pc:chgData name="Stewart Gale" userId="3647ddd2-6040-41ae-a96d-232c23482af8" providerId="ADAL" clId="{E4AC09D1-B65A-47BB-A54E-E65490838BFC}" dt="2023-08-25T21:19:00.327" v="545" actId="20577"/>
        <pc:sldMkLst>
          <pc:docMk/>
          <pc:sldMk cId="1099268568" sldId="512"/>
        </pc:sldMkLst>
      </pc:sldChg>
      <pc:sldChg chg="delSp modSp mod">
        <pc:chgData name="Stewart Gale" userId="3647ddd2-6040-41ae-a96d-232c23482af8" providerId="ADAL" clId="{E4AC09D1-B65A-47BB-A54E-E65490838BFC}" dt="2023-08-25T20:51:19.031" v="32" actId="1076"/>
        <pc:sldMkLst>
          <pc:docMk/>
          <pc:sldMk cId="3857897261" sldId="688"/>
        </pc:sldMkLst>
      </pc:sldChg>
      <pc:sldChg chg="addSp delSp modSp mod modAnim">
        <pc:chgData name="Stewart Gale" userId="3647ddd2-6040-41ae-a96d-232c23482af8" providerId="ADAL" clId="{E4AC09D1-B65A-47BB-A54E-E65490838BFC}" dt="2023-08-25T20:52:56.358" v="64" actId="1076"/>
        <pc:sldMkLst>
          <pc:docMk/>
          <pc:sldMk cId="353815183" sldId="696"/>
        </pc:sldMkLst>
      </pc:sldChg>
      <pc:sldChg chg="delSp modSp mod">
        <pc:chgData name="Stewart Gale" userId="3647ddd2-6040-41ae-a96d-232c23482af8" providerId="ADAL" clId="{E4AC09D1-B65A-47BB-A54E-E65490838BFC}" dt="2023-08-25T20:53:42.711" v="82" actId="1076"/>
        <pc:sldMkLst>
          <pc:docMk/>
          <pc:sldMk cId="2555509203" sldId="697"/>
        </pc:sldMkLst>
      </pc:sldChg>
      <pc:sldChg chg="addSp delSp modSp mod modAnim">
        <pc:chgData name="Stewart Gale" userId="3647ddd2-6040-41ae-a96d-232c23482af8" providerId="ADAL" clId="{E4AC09D1-B65A-47BB-A54E-E65490838BFC}" dt="2023-08-25T20:56:37.110" v="141" actId="1036"/>
        <pc:sldMkLst>
          <pc:docMk/>
          <pc:sldMk cId="2710183861" sldId="699"/>
        </pc:sldMkLst>
      </pc:sldChg>
      <pc:sldChg chg="addSp delSp modSp mod modAnim">
        <pc:chgData name="Stewart Gale" userId="3647ddd2-6040-41ae-a96d-232c23482af8" providerId="ADAL" clId="{E4AC09D1-B65A-47BB-A54E-E65490838BFC}" dt="2023-08-25T21:07:54.617" v="385" actId="1076"/>
        <pc:sldMkLst>
          <pc:docMk/>
          <pc:sldMk cId="509151995" sldId="701"/>
        </pc:sldMkLst>
      </pc:sldChg>
      <pc:sldChg chg="addSp delSp modSp mod modAnim">
        <pc:chgData name="Stewart Gale" userId="3647ddd2-6040-41ae-a96d-232c23482af8" providerId="ADAL" clId="{E4AC09D1-B65A-47BB-A54E-E65490838BFC}" dt="2023-08-25T21:09:19.535" v="409" actId="14100"/>
        <pc:sldMkLst>
          <pc:docMk/>
          <pc:sldMk cId="3943823408" sldId="702"/>
        </pc:sldMkLst>
      </pc:sldChg>
      <pc:sldChg chg="delSp modSp mod">
        <pc:chgData name="Stewart Gale" userId="3647ddd2-6040-41ae-a96d-232c23482af8" providerId="ADAL" clId="{E4AC09D1-B65A-47BB-A54E-E65490838BFC}" dt="2023-08-25T21:10:44.849" v="441" actId="1076"/>
        <pc:sldMkLst>
          <pc:docMk/>
          <pc:sldMk cId="2472739390" sldId="703"/>
        </pc:sldMkLst>
      </pc:sldChg>
      <pc:sldChg chg="addSp delSp modSp mod">
        <pc:chgData name="Stewart Gale" userId="3647ddd2-6040-41ae-a96d-232c23482af8" providerId="ADAL" clId="{E4AC09D1-B65A-47BB-A54E-E65490838BFC}" dt="2023-08-25T21:11:35.053" v="453" actId="1076"/>
        <pc:sldMkLst>
          <pc:docMk/>
          <pc:sldMk cId="3363447666" sldId="704"/>
        </pc:sldMkLst>
      </pc:sldChg>
      <pc:sldChg chg="addSp delSp modSp mod modAnim">
        <pc:chgData name="Stewart Gale" userId="3647ddd2-6040-41ae-a96d-232c23482af8" providerId="ADAL" clId="{E4AC09D1-B65A-47BB-A54E-E65490838BFC}" dt="2023-08-25T21:15:55.898" v="539"/>
        <pc:sldMkLst>
          <pc:docMk/>
          <pc:sldMk cId="1672715301" sldId="705"/>
        </pc:sldMkLst>
      </pc:sldChg>
      <pc:sldChg chg="delSp modSp mod">
        <pc:chgData name="Stewart Gale" userId="3647ddd2-6040-41ae-a96d-232c23482af8" providerId="ADAL" clId="{E4AC09D1-B65A-47BB-A54E-E65490838BFC}" dt="2023-08-25T21:12:59.610" v="483" actId="1076"/>
        <pc:sldMkLst>
          <pc:docMk/>
          <pc:sldMk cId="1416413407" sldId="706"/>
        </pc:sldMkLst>
      </pc:sldChg>
      <pc:sldChg chg="addSp delSp modSp mod">
        <pc:chgData name="Stewart Gale" userId="3647ddd2-6040-41ae-a96d-232c23482af8" providerId="ADAL" clId="{E4AC09D1-B65A-47BB-A54E-E65490838BFC}" dt="2023-08-25T20:52:05.897" v="46" actId="113"/>
        <pc:sldMkLst>
          <pc:docMk/>
          <pc:sldMk cId="2340572840" sldId="707"/>
        </pc:sldMkLst>
      </pc:sldChg>
      <pc:sldChg chg="delSp modSp mod">
        <pc:chgData name="Stewart Gale" userId="3647ddd2-6040-41ae-a96d-232c23482af8" providerId="ADAL" clId="{E4AC09D1-B65A-47BB-A54E-E65490838BFC}" dt="2023-08-25T20:54:47.413" v="111" actId="1076"/>
        <pc:sldMkLst>
          <pc:docMk/>
          <pc:sldMk cId="3883002287" sldId="708"/>
        </pc:sldMkLst>
      </pc:sldChg>
      <pc:sldChg chg="addSp delSp modSp mod">
        <pc:chgData name="Stewart Gale" userId="3647ddd2-6040-41ae-a96d-232c23482af8" providerId="ADAL" clId="{E4AC09D1-B65A-47BB-A54E-E65490838BFC}" dt="2023-08-25T20:57:38.716" v="165" actId="1076"/>
        <pc:sldMkLst>
          <pc:docMk/>
          <pc:sldMk cId="986496459" sldId="709"/>
        </pc:sldMkLst>
      </pc:sldChg>
      <pc:sldChg chg="addSp delSp modSp new mod delAnim modAnim">
        <pc:chgData name="Stewart Gale" userId="3647ddd2-6040-41ae-a96d-232c23482af8" providerId="ADAL" clId="{E4AC09D1-B65A-47BB-A54E-E65490838BFC}" dt="2023-08-25T20:59:52.740" v="201" actId="1582"/>
        <pc:sldMkLst>
          <pc:docMk/>
          <pc:sldMk cId="2564017024" sldId="710"/>
        </pc:sldMkLst>
      </pc:sldChg>
      <pc:sldChg chg="addSp modSp new mod ord">
        <pc:chgData name="Stewart Gale" userId="3647ddd2-6040-41ae-a96d-232c23482af8" providerId="ADAL" clId="{E4AC09D1-B65A-47BB-A54E-E65490838BFC}" dt="2023-08-25T21:09:53.978" v="425" actId="1076"/>
        <pc:sldMkLst>
          <pc:docMk/>
          <pc:sldMk cId="3644270304" sldId="711"/>
        </pc:sldMkLst>
      </pc:sldChg>
      <pc:sldChg chg="delSp modSp add del mod">
        <pc:chgData name="Stewart Gale" userId="3647ddd2-6040-41ae-a96d-232c23482af8" providerId="ADAL" clId="{E4AC09D1-B65A-47BB-A54E-E65490838BFC}" dt="2023-08-25T21:13:34.366" v="490" actId="47"/>
        <pc:sldMkLst>
          <pc:docMk/>
          <pc:sldMk cId="1943294349" sldId="712"/>
        </pc:sldMkLst>
      </pc:sldChg>
      <pc:sldMasterChg chg="modSp modSldLayout">
        <pc:chgData name="Stewart Gale" userId="3647ddd2-6040-41ae-a96d-232c23482af8" providerId="ADAL" clId="{E4AC09D1-B65A-47BB-A54E-E65490838BFC}" dt="2023-08-25T20:49:58.563" v="0"/>
        <pc:sldMasterMkLst>
          <pc:docMk/>
          <pc:sldMasterMk cId="2081223146" sldId="2147483708"/>
        </pc:sldMasterMkLst>
        <pc:sldLayoutChg chg="modSp">
          <pc:chgData name="Stewart Gale" userId="3647ddd2-6040-41ae-a96d-232c23482af8" providerId="ADAL" clId="{E4AC09D1-B65A-47BB-A54E-E65490838BFC}" dt="2023-08-25T20:49:58.563" v="0"/>
          <pc:sldLayoutMkLst>
            <pc:docMk/>
            <pc:sldMasterMk cId="2081223146" sldId="2147483708"/>
            <pc:sldLayoutMk cId="3932039585" sldId="2147483709"/>
          </pc:sldLayoutMkLst>
        </pc:sldLayoutChg>
        <pc:sldLayoutChg chg="modSp">
          <pc:chgData name="Stewart Gale" userId="3647ddd2-6040-41ae-a96d-232c23482af8" providerId="ADAL" clId="{E4AC09D1-B65A-47BB-A54E-E65490838BFC}" dt="2023-08-25T20:49:58.563" v="0"/>
          <pc:sldLayoutMkLst>
            <pc:docMk/>
            <pc:sldMasterMk cId="2081223146" sldId="2147483708"/>
            <pc:sldLayoutMk cId="2206683345" sldId="2147483711"/>
          </pc:sldLayoutMkLst>
        </pc:sldLayoutChg>
        <pc:sldLayoutChg chg="modSp">
          <pc:chgData name="Stewart Gale" userId="3647ddd2-6040-41ae-a96d-232c23482af8" providerId="ADAL" clId="{E4AC09D1-B65A-47BB-A54E-E65490838BFC}" dt="2023-08-25T20:49:58.563" v="0"/>
          <pc:sldLayoutMkLst>
            <pc:docMk/>
            <pc:sldMasterMk cId="2081223146" sldId="2147483708"/>
            <pc:sldLayoutMk cId="1487958157" sldId="2147483712"/>
          </pc:sldLayoutMkLst>
        </pc:sldLayoutChg>
        <pc:sldLayoutChg chg="modSp">
          <pc:chgData name="Stewart Gale" userId="3647ddd2-6040-41ae-a96d-232c23482af8" providerId="ADAL" clId="{E4AC09D1-B65A-47BB-A54E-E65490838BFC}" dt="2023-08-25T20:49:58.563" v="0"/>
          <pc:sldLayoutMkLst>
            <pc:docMk/>
            <pc:sldMasterMk cId="2081223146" sldId="2147483708"/>
            <pc:sldLayoutMk cId="16259321" sldId="2147483713"/>
          </pc:sldLayoutMkLst>
        </pc:sldLayoutChg>
        <pc:sldLayoutChg chg="modSp">
          <pc:chgData name="Stewart Gale" userId="3647ddd2-6040-41ae-a96d-232c23482af8" providerId="ADAL" clId="{E4AC09D1-B65A-47BB-A54E-E65490838BFC}" dt="2023-08-25T20:49:58.563" v="0"/>
          <pc:sldLayoutMkLst>
            <pc:docMk/>
            <pc:sldMasterMk cId="2081223146" sldId="2147483708"/>
            <pc:sldLayoutMk cId="3329117902" sldId="2147483716"/>
          </pc:sldLayoutMkLst>
        </pc:sldLayoutChg>
        <pc:sldLayoutChg chg="modSp">
          <pc:chgData name="Stewart Gale" userId="3647ddd2-6040-41ae-a96d-232c23482af8" providerId="ADAL" clId="{E4AC09D1-B65A-47BB-A54E-E65490838BFC}" dt="2023-08-25T20:49:58.563" v="0"/>
          <pc:sldLayoutMkLst>
            <pc:docMk/>
            <pc:sldMasterMk cId="2081223146" sldId="2147483708"/>
            <pc:sldLayoutMk cId="113453890" sldId="2147483717"/>
          </pc:sldLayoutMkLst>
        </pc:sldLayoutChg>
        <pc:sldLayoutChg chg="modSp">
          <pc:chgData name="Stewart Gale" userId="3647ddd2-6040-41ae-a96d-232c23482af8" providerId="ADAL" clId="{E4AC09D1-B65A-47BB-A54E-E65490838BFC}" dt="2023-08-25T20:49:58.563" v="0"/>
          <pc:sldLayoutMkLst>
            <pc:docMk/>
            <pc:sldMasterMk cId="2081223146" sldId="2147483708"/>
            <pc:sldLayoutMk cId="810757926" sldId="2147483719"/>
          </pc:sldLayoutMkLst>
        </pc:sldLayoutChg>
      </pc:sldMasterChg>
    </pc:docChg>
  </pc:docChgLst>
  <pc:docChgLst>
    <pc:chgData name="Stewart Gale" userId="3647ddd2-6040-41ae-a96d-232c23482af8" providerId="ADAL" clId="{26CC1D70-EB39-414B-90BB-18793EA1A7AB}"/>
    <pc:docChg chg="undo custSel addSld delSld modSld sldOrd">
      <pc:chgData name="Stewart Gale" userId="3647ddd2-6040-41ae-a96d-232c23482af8" providerId="ADAL" clId="{26CC1D70-EB39-414B-90BB-18793EA1A7AB}" dt="2022-04-26T05:08:49.772" v="274" actId="1076"/>
      <pc:docMkLst>
        <pc:docMk/>
      </pc:docMkLst>
      <pc:sldChg chg="modSp mod">
        <pc:chgData name="Stewart Gale" userId="3647ddd2-6040-41ae-a96d-232c23482af8" providerId="ADAL" clId="{26CC1D70-EB39-414B-90BB-18793EA1A7AB}" dt="2022-04-26T05:08:49.772" v="274" actId="1076"/>
        <pc:sldMkLst>
          <pc:docMk/>
          <pc:sldMk cId="1099268568" sldId="512"/>
        </pc:sldMkLst>
      </pc:sldChg>
      <pc:sldChg chg="modSp mod">
        <pc:chgData name="Stewart Gale" userId="3647ddd2-6040-41ae-a96d-232c23482af8" providerId="ADAL" clId="{26CC1D70-EB39-414B-90BB-18793EA1A7AB}" dt="2022-04-26T04:54:42.359" v="41" actId="403"/>
        <pc:sldMkLst>
          <pc:docMk/>
          <pc:sldMk cId="3857897261" sldId="688"/>
        </pc:sldMkLst>
      </pc:sldChg>
      <pc:sldChg chg="delSp modSp mod delAnim">
        <pc:chgData name="Stewart Gale" userId="3647ddd2-6040-41ae-a96d-232c23482af8" providerId="ADAL" clId="{26CC1D70-EB39-414B-90BB-18793EA1A7AB}" dt="2022-04-26T05:06:46.531" v="262" actId="207"/>
        <pc:sldMkLst>
          <pc:docMk/>
          <pc:sldMk cId="353815183" sldId="696"/>
        </pc:sldMkLst>
      </pc:sldChg>
      <pc:sldChg chg="delSp modSp mod delAnim">
        <pc:chgData name="Stewart Gale" userId="3647ddd2-6040-41ae-a96d-232c23482af8" providerId="ADAL" clId="{26CC1D70-EB39-414B-90BB-18793EA1A7AB}" dt="2022-04-26T05:07:12.283" v="269" actId="6549"/>
        <pc:sldMkLst>
          <pc:docMk/>
          <pc:sldMk cId="2555509203" sldId="697"/>
        </pc:sldMkLst>
      </pc:sldChg>
      <pc:sldChg chg="ord">
        <pc:chgData name="Stewart Gale" userId="3647ddd2-6040-41ae-a96d-232c23482af8" providerId="ADAL" clId="{26CC1D70-EB39-414B-90BB-18793EA1A7AB}" dt="2022-04-26T05:05:09.380" v="242"/>
        <pc:sldMkLst>
          <pc:docMk/>
          <pc:sldMk cId="2710183861" sldId="699"/>
        </pc:sldMkLst>
      </pc:sldChg>
      <pc:sldChg chg="addSp delSp modSp add mod modAnim">
        <pc:chgData name="Stewart Gale" userId="3647ddd2-6040-41ae-a96d-232c23482af8" providerId="ADAL" clId="{26CC1D70-EB39-414B-90BB-18793EA1A7AB}" dt="2022-04-26T05:06:29.965" v="261"/>
        <pc:sldMkLst>
          <pc:docMk/>
          <pc:sldMk cId="2340572840" sldId="707"/>
        </pc:sldMkLst>
      </pc:sldChg>
      <pc:sldChg chg="delSp modSp add del mod delAnim">
        <pc:chgData name="Stewart Gale" userId="3647ddd2-6040-41ae-a96d-232c23482af8" providerId="ADAL" clId="{26CC1D70-EB39-414B-90BB-18793EA1A7AB}" dt="2022-04-26T04:56:19.463" v="55" actId="47"/>
        <pc:sldMkLst>
          <pc:docMk/>
          <pc:sldMk cId="1079877730" sldId="708"/>
        </pc:sldMkLst>
      </pc:sldChg>
      <pc:sldChg chg="addSp delSp modSp add mod delAnim modAnim">
        <pc:chgData name="Stewart Gale" userId="3647ddd2-6040-41ae-a96d-232c23482af8" providerId="ADAL" clId="{26CC1D70-EB39-414B-90BB-18793EA1A7AB}" dt="2022-04-26T05:07:34.017" v="270"/>
        <pc:sldMkLst>
          <pc:docMk/>
          <pc:sldMk cId="3883002287" sldId="708"/>
        </pc:sldMkLst>
      </pc:sldChg>
      <pc:sldChg chg="delSp modSp add mod delAnim modAnim">
        <pc:chgData name="Stewart Gale" userId="3647ddd2-6040-41ae-a96d-232c23482af8" providerId="ADAL" clId="{26CC1D70-EB39-414B-90BB-18793EA1A7AB}" dt="2022-04-26T05:07:47.108" v="271"/>
        <pc:sldMkLst>
          <pc:docMk/>
          <pc:sldMk cId="986496459" sldId="709"/>
        </pc:sldMkLst>
      </pc:sldChg>
    </pc:docChg>
  </pc:docChgLst>
  <pc:docChgLst>
    <pc:chgData name="Stewart Gale" userId="3647ddd2-6040-41ae-a96d-232c23482af8" providerId="ADAL" clId="{2A6394C1-E319-4613-B3B9-B0CC120A8625}"/>
    <pc:docChg chg="undo custSel addSld delSld modSld sldOrd">
      <pc:chgData name="Stewart Gale" userId="3647ddd2-6040-41ae-a96d-232c23482af8" providerId="ADAL" clId="{2A6394C1-E319-4613-B3B9-B0CC120A8625}" dt="2025-04-21T10:16:51.522" v="1783" actId="21"/>
      <pc:docMkLst>
        <pc:docMk/>
      </pc:docMkLst>
      <pc:sldChg chg="addSp delSp modSp add mod ord">
        <pc:chgData name="Stewart Gale" userId="3647ddd2-6040-41ae-a96d-232c23482af8" providerId="ADAL" clId="{2A6394C1-E319-4613-B3B9-B0CC120A8625}" dt="2025-04-21T10:16:51.522" v="1783" actId="21"/>
        <pc:sldMkLst>
          <pc:docMk/>
          <pc:sldMk cId="1438194273" sldId="256"/>
        </pc:sldMkLst>
        <pc:picChg chg="add del mod modCrop">
          <ac:chgData name="Stewart Gale" userId="3647ddd2-6040-41ae-a96d-232c23482af8" providerId="ADAL" clId="{2A6394C1-E319-4613-B3B9-B0CC120A8625}" dt="2025-04-21T10:16:51.522" v="1783" actId="21"/>
          <ac:picMkLst>
            <pc:docMk/>
            <pc:sldMk cId="1438194273" sldId="256"/>
            <ac:picMk id="2" creationId="{06214043-694A-CB28-09B8-CBEC6E9DE3C4}"/>
          </ac:picMkLst>
        </pc:picChg>
      </pc:sldChg>
      <pc:sldChg chg="modSp mod">
        <pc:chgData name="Stewart Gale" userId="3647ddd2-6040-41ae-a96d-232c23482af8" providerId="ADAL" clId="{2A6394C1-E319-4613-B3B9-B0CC120A8625}" dt="2025-03-06T10:47:18.221" v="802" actId="20577"/>
        <pc:sldMkLst>
          <pc:docMk/>
          <pc:sldMk cId="1099268568" sldId="512"/>
        </pc:sldMkLst>
        <pc:spChg chg="mod">
          <ac:chgData name="Stewart Gale" userId="3647ddd2-6040-41ae-a96d-232c23482af8" providerId="ADAL" clId="{2A6394C1-E319-4613-B3B9-B0CC120A8625}" dt="2025-03-06T10:47:18.221" v="802" actId="20577"/>
          <ac:spMkLst>
            <pc:docMk/>
            <pc:sldMk cId="1099268568" sldId="512"/>
            <ac:spMk id="5" creationId="{00000000-0000-0000-0000-000000000000}"/>
          </ac:spMkLst>
        </pc:spChg>
      </pc:sldChg>
      <pc:sldChg chg="modSp mod ord">
        <pc:chgData name="Stewart Gale" userId="3647ddd2-6040-41ae-a96d-232c23482af8" providerId="ADAL" clId="{2A6394C1-E319-4613-B3B9-B0CC120A8625}" dt="2025-03-06T11:31:34.223" v="1307"/>
        <pc:sldMkLst>
          <pc:docMk/>
          <pc:sldMk cId="3857897261" sldId="688"/>
        </pc:sldMkLst>
        <pc:spChg chg="mod">
          <ac:chgData name="Stewart Gale" userId="3647ddd2-6040-41ae-a96d-232c23482af8" providerId="ADAL" clId="{2A6394C1-E319-4613-B3B9-B0CC120A8625}" dt="2025-03-06T08:21:51.053" v="340" actId="404"/>
          <ac:spMkLst>
            <pc:docMk/>
            <pc:sldMk cId="3857897261" sldId="688"/>
            <ac:spMk id="6" creationId="{00000000-0000-0000-0000-000000000000}"/>
          </ac:spMkLst>
        </pc:spChg>
        <pc:spChg chg="mod">
          <ac:chgData name="Stewart Gale" userId="3647ddd2-6040-41ae-a96d-232c23482af8" providerId="ADAL" clId="{2A6394C1-E319-4613-B3B9-B0CC120A8625}" dt="2025-03-06T08:20:27.049" v="309" actId="1076"/>
          <ac:spMkLst>
            <pc:docMk/>
            <pc:sldMk cId="3857897261" sldId="688"/>
            <ac:spMk id="60" creationId="{E14ACEBD-3E00-49A9-BC4E-E7FCC7549F3F}"/>
          </ac:spMkLst>
        </pc:spChg>
      </pc:sldChg>
      <pc:sldChg chg="addSp delSp modSp mod ord">
        <pc:chgData name="Stewart Gale" userId="3647ddd2-6040-41ae-a96d-232c23482af8" providerId="ADAL" clId="{2A6394C1-E319-4613-B3B9-B0CC120A8625}" dt="2025-03-06T08:27:11.270" v="526" actId="1076"/>
        <pc:sldMkLst>
          <pc:docMk/>
          <pc:sldMk cId="353815183" sldId="696"/>
        </pc:sldMkLst>
        <pc:spChg chg="add mod">
          <ac:chgData name="Stewart Gale" userId="3647ddd2-6040-41ae-a96d-232c23482af8" providerId="ADAL" clId="{2A6394C1-E319-4613-B3B9-B0CC120A8625}" dt="2025-03-06T08:27:11.270" v="526" actId="1076"/>
          <ac:spMkLst>
            <pc:docMk/>
            <pc:sldMk cId="353815183" sldId="696"/>
            <ac:spMk id="5" creationId="{A3A39AEE-6634-2CEE-5F3D-727B801426CD}"/>
          </ac:spMkLst>
        </pc:spChg>
        <pc:spChg chg="mod">
          <ac:chgData name="Stewart Gale" userId="3647ddd2-6040-41ae-a96d-232c23482af8" providerId="ADAL" clId="{2A6394C1-E319-4613-B3B9-B0CC120A8625}" dt="2025-03-06T08:27:08.237" v="525" actId="403"/>
          <ac:spMkLst>
            <pc:docMk/>
            <pc:sldMk cId="353815183" sldId="696"/>
            <ac:spMk id="36" creationId="{58EC7C72-83A3-4CD6-86AD-D0F1F7C219DC}"/>
          </ac:spMkLst>
        </pc:spChg>
      </pc:sldChg>
      <pc:sldChg chg="addSp delSp modSp mod delAnim modAnim">
        <pc:chgData name="Stewart Gale" userId="3647ddd2-6040-41ae-a96d-232c23482af8" providerId="ADAL" clId="{2A6394C1-E319-4613-B3B9-B0CC120A8625}" dt="2025-03-06T11:29:23.785" v="1286"/>
        <pc:sldMkLst>
          <pc:docMk/>
          <pc:sldMk cId="2555509203" sldId="697"/>
        </pc:sldMkLst>
        <pc:spChg chg="add mod">
          <ac:chgData name="Stewart Gale" userId="3647ddd2-6040-41ae-a96d-232c23482af8" providerId="ADAL" clId="{2A6394C1-E319-4613-B3B9-B0CC120A8625}" dt="2025-03-06T10:50:23.318" v="812" actId="1076"/>
          <ac:spMkLst>
            <pc:docMk/>
            <pc:sldMk cId="2555509203" sldId="697"/>
            <ac:spMk id="2" creationId="{F4FE7E73-7A2E-A8EB-E76E-D3D18D075C9C}"/>
          </ac:spMkLst>
        </pc:spChg>
        <pc:spChg chg="add mod">
          <ac:chgData name="Stewart Gale" userId="3647ddd2-6040-41ae-a96d-232c23482af8" providerId="ADAL" clId="{2A6394C1-E319-4613-B3B9-B0CC120A8625}" dt="2025-03-06T08:36:04.611" v="649" actId="1076"/>
          <ac:spMkLst>
            <pc:docMk/>
            <pc:sldMk cId="2555509203" sldId="697"/>
            <ac:spMk id="6" creationId="{715FBB50-15F4-CC54-6CBD-3BF4A3FD0F7E}"/>
          </ac:spMkLst>
        </pc:spChg>
        <pc:spChg chg="mod">
          <ac:chgData name="Stewart Gale" userId="3647ddd2-6040-41ae-a96d-232c23482af8" providerId="ADAL" clId="{2A6394C1-E319-4613-B3B9-B0CC120A8625}" dt="2025-03-06T08:36:15.536" v="652" actId="14100"/>
          <ac:spMkLst>
            <pc:docMk/>
            <pc:sldMk cId="2555509203" sldId="697"/>
            <ac:spMk id="7" creationId="{8D9744EE-7046-4907-8143-197703861C51}"/>
          </ac:spMkLst>
        </pc:spChg>
        <pc:spChg chg="mod">
          <ac:chgData name="Stewart Gale" userId="3647ddd2-6040-41ae-a96d-232c23482af8" providerId="ADAL" clId="{2A6394C1-E319-4613-B3B9-B0CC120A8625}" dt="2025-03-06T08:36:06.795" v="650" actId="14100"/>
          <ac:spMkLst>
            <pc:docMk/>
            <pc:sldMk cId="2555509203" sldId="697"/>
            <ac:spMk id="8" creationId="{7334AAF8-DB05-654B-B4E2-5491F9C49626}"/>
          </ac:spMkLst>
        </pc:spChg>
        <pc:spChg chg="add mod">
          <ac:chgData name="Stewart Gale" userId="3647ddd2-6040-41ae-a96d-232c23482af8" providerId="ADAL" clId="{2A6394C1-E319-4613-B3B9-B0CC120A8625}" dt="2025-03-06T08:36:09.118" v="651" actId="14100"/>
          <ac:spMkLst>
            <pc:docMk/>
            <pc:sldMk cId="2555509203" sldId="697"/>
            <ac:spMk id="9" creationId="{47A17682-DD09-1C05-0BEA-A214A98C1449}"/>
          </ac:spMkLst>
        </pc:spChg>
        <pc:spChg chg="add mod">
          <ac:chgData name="Stewart Gale" userId="3647ddd2-6040-41ae-a96d-232c23482af8" providerId="ADAL" clId="{2A6394C1-E319-4613-B3B9-B0CC120A8625}" dt="2025-03-06T08:42:54.794" v="728" actId="1076"/>
          <ac:spMkLst>
            <pc:docMk/>
            <pc:sldMk cId="2555509203" sldId="697"/>
            <ac:spMk id="10" creationId="{52AC1751-5D1D-C176-4646-FD27DA9E218C}"/>
          </ac:spMkLst>
        </pc:spChg>
        <pc:spChg chg="mod">
          <ac:chgData name="Stewart Gale" userId="3647ddd2-6040-41ae-a96d-232c23482af8" providerId="ADAL" clId="{2A6394C1-E319-4613-B3B9-B0CC120A8625}" dt="2025-03-06T08:40:05.164" v="725" actId="1076"/>
          <ac:spMkLst>
            <pc:docMk/>
            <pc:sldMk cId="2555509203" sldId="697"/>
            <ac:spMk id="11" creationId="{F6EB495D-6C30-DA11-C57A-1088DB1D8781}"/>
          </ac:spMkLst>
        </pc:spChg>
        <pc:spChg chg="add mod">
          <ac:chgData name="Stewart Gale" userId="3647ddd2-6040-41ae-a96d-232c23482af8" providerId="ADAL" clId="{2A6394C1-E319-4613-B3B9-B0CC120A8625}" dt="2025-03-06T08:38:40.366" v="694" actId="1076"/>
          <ac:spMkLst>
            <pc:docMk/>
            <pc:sldMk cId="2555509203" sldId="697"/>
            <ac:spMk id="12" creationId="{B61DD8AB-78C0-2603-EFB5-7615C4846D57}"/>
          </ac:spMkLst>
        </pc:spChg>
        <pc:spChg chg="mod">
          <ac:chgData name="Stewart Gale" userId="3647ddd2-6040-41ae-a96d-232c23482af8" providerId="ADAL" clId="{2A6394C1-E319-4613-B3B9-B0CC120A8625}" dt="2025-03-06T08:38:29.497" v="689" actId="1076"/>
          <ac:spMkLst>
            <pc:docMk/>
            <pc:sldMk cId="2555509203" sldId="697"/>
            <ac:spMk id="13" creationId="{5F72FCCD-0B48-1096-DD99-5A59C01EBC34}"/>
          </ac:spMkLst>
        </pc:spChg>
        <pc:spChg chg="add mod">
          <ac:chgData name="Stewart Gale" userId="3647ddd2-6040-41ae-a96d-232c23482af8" providerId="ADAL" clId="{2A6394C1-E319-4613-B3B9-B0CC120A8625}" dt="2025-03-06T08:38:42.491" v="695" actId="1076"/>
          <ac:spMkLst>
            <pc:docMk/>
            <pc:sldMk cId="2555509203" sldId="697"/>
            <ac:spMk id="14" creationId="{781683CF-28F7-84CE-7C20-F883C51DCCC9}"/>
          </ac:spMkLst>
        </pc:spChg>
        <pc:spChg chg="add mod">
          <ac:chgData name="Stewart Gale" userId="3647ddd2-6040-41ae-a96d-232c23482af8" providerId="ADAL" clId="{2A6394C1-E319-4613-B3B9-B0CC120A8625}" dt="2025-03-06T08:38:46.071" v="696" actId="1076"/>
          <ac:spMkLst>
            <pc:docMk/>
            <pc:sldMk cId="2555509203" sldId="697"/>
            <ac:spMk id="15" creationId="{44416C75-862D-5C58-12A9-E43C194E800D}"/>
          </ac:spMkLst>
        </pc:spChg>
        <pc:spChg chg="mod">
          <ac:chgData name="Stewart Gale" userId="3647ddd2-6040-41ae-a96d-232c23482af8" providerId="ADAL" clId="{2A6394C1-E319-4613-B3B9-B0CC120A8625}" dt="2025-03-06T08:38:50.513" v="698" actId="1076"/>
          <ac:spMkLst>
            <pc:docMk/>
            <pc:sldMk cId="2555509203" sldId="697"/>
            <ac:spMk id="16" creationId="{A74FB8FE-6526-EA04-A770-A77BD5F625F3}"/>
          </ac:spMkLst>
        </pc:spChg>
        <pc:spChg chg="mod">
          <ac:chgData name="Stewart Gale" userId="3647ddd2-6040-41ae-a96d-232c23482af8" providerId="ADAL" clId="{2A6394C1-E319-4613-B3B9-B0CC120A8625}" dt="2025-03-06T08:38:13.938" v="681" actId="1076"/>
          <ac:spMkLst>
            <pc:docMk/>
            <pc:sldMk cId="2555509203" sldId="697"/>
            <ac:spMk id="17" creationId="{F4CCD0BD-815F-253B-2ABF-94F683E3D981}"/>
          </ac:spMkLst>
        </pc:spChg>
        <pc:spChg chg="mod">
          <ac:chgData name="Stewart Gale" userId="3647ddd2-6040-41ae-a96d-232c23482af8" providerId="ADAL" clId="{2A6394C1-E319-4613-B3B9-B0CC120A8625}" dt="2025-03-06T08:38:31.735" v="691" actId="1076"/>
          <ac:spMkLst>
            <pc:docMk/>
            <pc:sldMk cId="2555509203" sldId="697"/>
            <ac:spMk id="18" creationId="{0B4401ED-3D09-3032-1975-CBC8CA30EE59}"/>
          </ac:spMkLst>
        </pc:spChg>
        <pc:spChg chg="add mod">
          <ac:chgData name="Stewart Gale" userId="3647ddd2-6040-41ae-a96d-232c23482af8" providerId="ADAL" clId="{2A6394C1-E319-4613-B3B9-B0CC120A8625}" dt="2025-03-06T08:38:15.542" v="682" actId="1076"/>
          <ac:spMkLst>
            <pc:docMk/>
            <pc:sldMk cId="2555509203" sldId="697"/>
            <ac:spMk id="19" creationId="{EDAA819C-2059-2BB9-1514-013708B4BE25}"/>
          </ac:spMkLst>
        </pc:spChg>
        <pc:spChg chg="mod">
          <ac:chgData name="Stewart Gale" userId="3647ddd2-6040-41ae-a96d-232c23482af8" providerId="ADAL" clId="{2A6394C1-E319-4613-B3B9-B0CC120A8625}" dt="2025-03-06T08:38:48.509" v="697" actId="1076"/>
          <ac:spMkLst>
            <pc:docMk/>
            <pc:sldMk cId="2555509203" sldId="697"/>
            <ac:spMk id="20" creationId="{55A7B696-62B1-9263-C1AA-C068C1AD6ADC}"/>
          </ac:spMkLst>
        </pc:spChg>
        <pc:spChg chg="mod">
          <ac:chgData name="Stewart Gale" userId="3647ddd2-6040-41ae-a96d-232c23482af8" providerId="ADAL" clId="{2A6394C1-E319-4613-B3B9-B0CC120A8625}" dt="2025-03-06T08:38:24.941" v="686" actId="1076"/>
          <ac:spMkLst>
            <pc:docMk/>
            <pc:sldMk cId="2555509203" sldId="697"/>
            <ac:spMk id="21" creationId="{4D1D5670-4246-4D07-C97D-44B409B2BDEA}"/>
          </ac:spMkLst>
        </pc:spChg>
        <pc:spChg chg="add mod">
          <ac:chgData name="Stewart Gale" userId="3647ddd2-6040-41ae-a96d-232c23482af8" providerId="ADAL" clId="{2A6394C1-E319-4613-B3B9-B0CC120A8625}" dt="2025-03-06T08:38:56.238" v="701" actId="1076"/>
          <ac:spMkLst>
            <pc:docMk/>
            <pc:sldMk cId="2555509203" sldId="697"/>
            <ac:spMk id="22" creationId="{5A9B2504-D6DE-2575-D3AB-927ECF90B605}"/>
          </ac:spMkLst>
        </pc:spChg>
        <pc:spChg chg="add mod">
          <ac:chgData name="Stewart Gale" userId="3647ddd2-6040-41ae-a96d-232c23482af8" providerId="ADAL" clId="{2A6394C1-E319-4613-B3B9-B0CC120A8625}" dt="2025-03-06T08:38:54.705" v="700" actId="1076"/>
          <ac:spMkLst>
            <pc:docMk/>
            <pc:sldMk cId="2555509203" sldId="697"/>
            <ac:spMk id="23" creationId="{098CF74A-8815-9A87-1594-B89532A4E4EC}"/>
          </ac:spMkLst>
        </pc:spChg>
        <pc:spChg chg="mod">
          <ac:chgData name="Stewart Gale" userId="3647ddd2-6040-41ae-a96d-232c23482af8" providerId="ADAL" clId="{2A6394C1-E319-4613-B3B9-B0CC120A8625}" dt="2025-03-06T08:34:57.794" v="617" actId="1076"/>
          <ac:spMkLst>
            <pc:docMk/>
            <pc:sldMk cId="2555509203" sldId="697"/>
            <ac:spMk id="24" creationId="{74FDD753-8B59-DAB7-6742-B68BF880081A}"/>
          </ac:spMkLst>
        </pc:spChg>
        <pc:spChg chg="add mod">
          <ac:chgData name="Stewart Gale" userId="3647ddd2-6040-41ae-a96d-232c23482af8" providerId="ADAL" clId="{2A6394C1-E319-4613-B3B9-B0CC120A8625}" dt="2025-03-06T08:37:50.011" v="672" actId="20577"/>
          <ac:spMkLst>
            <pc:docMk/>
            <pc:sldMk cId="2555509203" sldId="697"/>
            <ac:spMk id="25" creationId="{188438F8-0980-8A81-6EF8-FED7C91134ED}"/>
          </ac:spMkLst>
        </pc:spChg>
        <pc:spChg chg="add mod">
          <ac:chgData name="Stewart Gale" userId="3647ddd2-6040-41ae-a96d-232c23482af8" providerId="ADAL" clId="{2A6394C1-E319-4613-B3B9-B0CC120A8625}" dt="2025-03-06T10:53:36.383" v="1112" actId="1076"/>
          <ac:spMkLst>
            <pc:docMk/>
            <pc:sldMk cId="2555509203" sldId="697"/>
            <ac:spMk id="27" creationId="{DD558B3B-00BC-6767-5076-FCC6E9BBC5C5}"/>
          </ac:spMkLst>
        </pc:spChg>
        <pc:spChg chg="add mod">
          <ac:chgData name="Stewart Gale" userId="3647ddd2-6040-41ae-a96d-232c23482af8" providerId="ADAL" clId="{2A6394C1-E319-4613-B3B9-B0CC120A8625}" dt="2025-03-06T08:54:19.163" v="774" actId="1076"/>
          <ac:spMkLst>
            <pc:docMk/>
            <pc:sldMk cId="2555509203" sldId="697"/>
            <ac:spMk id="28" creationId="{F00BE461-B188-467A-FE38-5E3B4E99862B}"/>
          </ac:spMkLst>
        </pc:spChg>
        <pc:spChg chg="add mod">
          <ac:chgData name="Stewart Gale" userId="3647ddd2-6040-41ae-a96d-232c23482af8" providerId="ADAL" clId="{2A6394C1-E319-4613-B3B9-B0CC120A8625}" dt="2025-03-06T08:54:31.887" v="781" actId="14100"/>
          <ac:spMkLst>
            <pc:docMk/>
            <pc:sldMk cId="2555509203" sldId="697"/>
            <ac:spMk id="29" creationId="{38D3E58F-7446-7A80-0D67-2B2CFE19A13B}"/>
          </ac:spMkLst>
        </pc:spChg>
        <pc:spChg chg="add mod">
          <ac:chgData name="Stewart Gale" userId="3647ddd2-6040-41ae-a96d-232c23482af8" providerId="ADAL" clId="{2A6394C1-E319-4613-B3B9-B0CC120A8625}" dt="2025-03-06T10:51:27.184" v="977" actId="208"/>
          <ac:spMkLst>
            <pc:docMk/>
            <pc:sldMk cId="2555509203" sldId="697"/>
            <ac:spMk id="30" creationId="{410E07C7-8649-5F4B-A886-5858CCF6ABE8}"/>
          </ac:spMkLst>
        </pc:spChg>
        <pc:spChg chg="add mod">
          <ac:chgData name="Stewart Gale" userId="3647ddd2-6040-41ae-a96d-232c23482af8" providerId="ADAL" clId="{2A6394C1-E319-4613-B3B9-B0CC120A8625}" dt="2025-03-06T08:37:54.973" v="674" actId="14100"/>
          <ac:spMkLst>
            <pc:docMk/>
            <pc:sldMk cId="2555509203" sldId="697"/>
            <ac:spMk id="31" creationId="{39C2B422-2B74-2DD5-ADA5-C34A0414BDB1}"/>
          </ac:spMkLst>
        </pc:spChg>
        <pc:spChg chg="add mod">
          <ac:chgData name="Stewart Gale" userId="3647ddd2-6040-41ae-a96d-232c23482af8" providerId="ADAL" clId="{2A6394C1-E319-4613-B3B9-B0CC120A8625}" dt="2025-03-06T10:53:14.280" v="1106" actId="1076"/>
          <ac:spMkLst>
            <pc:docMk/>
            <pc:sldMk cId="2555509203" sldId="697"/>
            <ac:spMk id="33" creationId="{71D6B953-E7EA-1D59-7BCD-D6168D72E5A4}"/>
          </ac:spMkLst>
        </pc:spChg>
        <pc:spChg chg="add mod">
          <ac:chgData name="Stewart Gale" userId="3647ddd2-6040-41ae-a96d-232c23482af8" providerId="ADAL" clId="{2A6394C1-E319-4613-B3B9-B0CC120A8625}" dt="2025-03-06T08:39:34.979" v="719" actId="20577"/>
          <ac:spMkLst>
            <pc:docMk/>
            <pc:sldMk cId="2555509203" sldId="697"/>
            <ac:spMk id="35" creationId="{DE5301C7-5CC8-6DBA-0FF9-904F10D1E823}"/>
          </ac:spMkLst>
        </pc:spChg>
        <pc:spChg chg="add mod">
          <ac:chgData name="Stewart Gale" userId="3647ddd2-6040-41ae-a96d-232c23482af8" providerId="ADAL" clId="{2A6394C1-E319-4613-B3B9-B0CC120A8625}" dt="2025-03-06T10:52:18.422" v="1103" actId="207"/>
          <ac:spMkLst>
            <pc:docMk/>
            <pc:sldMk cId="2555509203" sldId="697"/>
            <ac:spMk id="36" creationId="{5128EF3B-4B9D-5425-300D-F74DF7334040}"/>
          </ac:spMkLst>
        </pc:spChg>
        <pc:spChg chg="mod topLvl">
          <ac:chgData name="Stewart Gale" userId="3647ddd2-6040-41ae-a96d-232c23482af8" providerId="ADAL" clId="{2A6394C1-E319-4613-B3B9-B0CC120A8625}" dt="2025-03-06T08:39:49.080" v="722" actId="165"/>
          <ac:spMkLst>
            <pc:docMk/>
            <pc:sldMk cId="2555509203" sldId="697"/>
            <ac:spMk id="38" creationId="{AA6B4865-1E11-4A02-B7BE-52BF867509DB}"/>
          </ac:spMkLst>
        </pc:spChg>
        <pc:spChg chg="mod topLvl">
          <ac:chgData name="Stewart Gale" userId="3647ddd2-6040-41ae-a96d-232c23482af8" providerId="ADAL" clId="{2A6394C1-E319-4613-B3B9-B0CC120A8625}" dt="2025-03-06T08:42:21.782" v="727" actId="1076"/>
          <ac:spMkLst>
            <pc:docMk/>
            <pc:sldMk cId="2555509203" sldId="697"/>
            <ac:spMk id="39" creationId="{E23B0654-002A-3057-66EB-8947EA7BCDD7}"/>
          </ac:spMkLst>
        </pc:spChg>
        <pc:spChg chg="mod topLvl">
          <ac:chgData name="Stewart Gale" userId="3647ddd2-6040-41ae-a96d-232c23482af8" providerId="ADAL" clId="{2A6394C1-E319-4613-B3B9-B0CC120A8625}" dt="2025-03-06T08:39:49.080" v="722" actId="165"/>
          <ac:spMkLst>
            <pc:docMk/>
            <pc:sldMk cId="2555509203" sldId="697"/>
            <ac:spMk id="40" creationId="{56634FC2-690F-F644-E137-811FC4E810B5}"/>
          </ac:spMkLst>
        </pc:spChg>
        <pc:spChg chg="mod topLvl">
          <ac:chgData name="Stewart Gale" userId="3647ddd2-6040-41ae-a96d-232c23482af8" providerId="ADAL" clId="{2A6394C1-E319-4613-B3B9-B0CC120A8625}" dt="2025-03-06T08:39:49.080" v="722" actId="165"/>
          <ac:spMkLst>
            <pc:docMk/>
            <pc:sldMk cId="2555509203" sldId="697"/>
            <ac:spMk id="41" creationId="{FC545538-9A61-D681-874F-5DF268947AB3}"/>
          </ac:spMkLst>
        </pc:spChg>
        <pc:spChg chg="mod">
          <ac:chgData name="Stewart Gale" userId="3647ddd2-6040-41ae-a96d-232c23482af8" providerId="ADAL" clId="{2A6394C1-E319-4613-B3B9-B0CC120A8625}" dt="2025-03-06T08:34:17.699" v="599"/>
          <ac:spMkLst>
            <pc:docMk/>
            <pc:sldMk cId="2555509203" sldId="697"/>
            <ac:spMk id="42" creationId="{A25B917C-EB2B-4C8D-EA7B-85225FEBE743}"/>
          </ac:spMkLst>
        </pc:spChg>
        <pc:spChg chg="mod topLvl">
          <ac:chgData name="Stewart Gale" userId="3647ddd2-6040-41ae-a96d-232c23482af8" providerId="ADAL" clId="{2A6394C1-E319-4613-B3B9-B0CC120A8625}" dt="2025-03-06T08:39:49.080" v="722" actId="165"/>
          <ac:spMkLst>
            <pc:docMk/>
            <pc:sldMk cId="2555509203" sldId="697"/>
            <ac:spMk id="43" creationId="{8D5B05CC-E98E-64A0-C5FD-E9EC5C7E6786}"/>
          </ac:spMkLst>
        </pc:spChg>
        <pc:spChg chg="mod topLvl">
          <ac:chgData name="Stewart Gale" userId="3647ddd2-6040-41ae-a96d-232c23482af8" providerId="ADAL" clId="{2A6394C1-E319-4613-B3B9-B0CC120A8625}" dt="2025-03-06T08:39:49.080" v="722" actId="165"/>
          <ac:spMkLst>
            <pc:docMk/>
            <pc:sldMk cId="2555509203" sldId="697"/>
            <ac:spMk id="44" creationId="{802B2FCC-CBBE-3873-1563-A50AEDFAE78B}"/>
          </ac:spMkLst>
        </pc:spChg>
        <pc:spChg chg="mod topLvl">
          <ac:chgData name="Stewart Gale" userId="3647ddd2-6040-41ae-a96d-232c23482af8" providerId="ADAL" clId="{2A6394C1-E319-4613-B3B9-B0CC120A8625}" dt="2025-03-06T08:39:49.080" v="722" actId="165"/>
          <ac:spMkLst>
            <pc:docMk/>
            <pc:sldMk cId="2555509203" sldId="697"/>
            <ac:spMk id="45" creationId="{620906F2-1E52-03D1-0AB0-86E15AC91A41}"/>
          </ac:spMkLst>
        </pc:spChg>
        <pc:spChg chg="mod topLvl">
          <ac:chgData name="Stewart Gale" userId="3647ddd2-6040-41ae-a96d-232c23482af8" providerId="ADAL" clId="{2A6394C1-E319-4613-B3B9-B0CC120A8625}" dt="2025-03-06T08:39:49.080" v="722" actId="165"/>
          <ac:spMkLst>
            <pc:docMk/>
            <pc:sldMk cId="2555509203" sldId="697"/>
            <ac:spMk id="46" creationId="{56E9D1C3-C67B-44B6-DA21-D9AEDE8D54A6}"/>
          </ac:spMkLst>
        </pc:spChg>
        <pc:spChg chg="mod topLvl">
          <ac:chgData name="Stewart Gale" userId="3647ddd2-6040-41ae-a96d-232c23482af8" providerId="ADAL" clId="{2A6394C1-E319-4613-B3B9-B0CC120A8625}" dt="2025-03-06T08:39:49.080" v="722" actId="165"/>
          <ac:spMkLst>
            <pc:docMk/>
            <pc:sldMk cId="2555509203" sldId="697"/>
            <ac:spMk id="47" creationId="{E81F69B3-1124-2D3D-5214-9A21845A8660}"/>
          </ac:spMkLst>
        </pc:spChg>
        <pc:spChg chg="mod topLvl">
          <ac:chgData name="Stewart Gale" userId="3647ddd2-6040-41ae-a96d-232c23482af8" providerId="ADAL" clId="{2A6394C1-E319-4613-B3B9-B0CC120A8625}" dt="2025-03-06T08:39:54.105" v="723" actId="1076"/>
          <ac:spMkLst>
            <pc:docMk/>
            <pc:sldMk cId="2555509203" sldId="697"/>
            <ac:spMk id="48" creationId="{1A322B2B-4240-3F39-2F6F-7E84E05D0041}"/>
          </ac:spMkLst>
        </pc:spChg>
        <pc:spChg chg="mod">
          <ac:chgData name="Stewart Gale" userId="3647ddd2-6040-41ae-a96d-232c23482af8" providerId="ADAL" clId="{2A6394C1-E319-4613-B3B9-B0CC120A8625}" dt="2025-03-06T08:39:55.626" v="724" actId="1076"/>
          <ac:spMkLst>
            <pc:docMk/>
            <pc:sldMk cId="2555509203" sldId="697"/>
            <ac:spMk id="49" creationId="{0FBAAB99-DF0D-F47D-FD20-766816C948CA}"/>
          </ac:spMkLst>
        </pc:spChg>
        <pc:spChg chg="add mod">
          <ac:chgData name="Stewart Gale" userId="3647ddd2-6040-41ae-a96d-232c23482af8" providerId="ADAL" clId="{2A6394C1-E319-4613-B3B9-B0CC120A8625}" dt="2025-03-06T10:53:40.757" v="1113" actId="1076"/>
          <ac:spMkLst>
            <pc:docMk/>
            <pc:sldMk cId="2555509203" sldId="697"/>
            <ac:spMk id="50" creationId="{005C263B-326E-481F-2D6E-557155EE8D65}"/>
          </ac:spMkLst>
        </pc:spChg>
        <pc:spChg chg="add mod">
          <ac:chgData name="Stewart Gale" userId="3647ddd2-6040-41ae-a96d-232c23482af8" providerId="ADAL" clId="{2A6394C1-E319-4613-B3B9-B0CC120A8625}" dt="2025-03-06T08:36:43.140" v="657" actId="1076"/>
          <ac:spMkLst>
            <pc:docMk/>
            <pc:sldMk cId="2555509203" sldId="697"/>
            <ac:spMk id="52" creationId="{4F226BEC-7B08-A31A-9538-05D540B63BC0}"/>
          </ac:spMkLst>
        </pc:spChg>
        <pc:spChg chg="add mod">
          <ac:chgData name="Stewart Gale" userId="3647ddd2-6040-41ae-a96d-232c23482af8" providerId="ADAL" clId="{2A6394C1-E319-4613-B3B9-B0CC120A8625}" dt="2025-03-06T08:36:43.140" v="657" actId="1076"/>
          <ac:spMkLst>
            <pc:docMk/>
            <pc:sldMk cId="2555509203" sldId="697"/>
            <ac:spMk id="53" creationId="{3A88640C-1C2B-A13F-E670-0274001AD86A}"/>
          </ac:spMkLst>
        </pc:spChg>
        <pc:spChg chg="add mod">
          <ac:chgData name="Stewart Gale" userId="3647ddd2-6040-41ae-a96d-232c23482af8" providerId="ADAL" clId="{2A6394C1-E319-4613-B3B9-B0CC120A8625}" dt="2025-03-06T08:36:43.140" v="657" actId="1076"/>
          <ac:spMkLst>
            <pc:docMk/>
            <pc:sldMk cId="2555509203" sldId="697"/>
            <ac:spMk id="54" creationId="{E09CFC0E-84A9-E8C3-BF04-910AF2E62BCF}"/>
          </ac:spMkLst>
        </pc:spChg>
        <pc:spChg chg="add mod">
          <ac:chgData name="Stewart Gale" userId="3647ddd2-6040-41ae-a96d-232c23482af8" providerId="ADAL" clId="{2A6394C1-E319-4613-B3B9-B0CC120A8625}" dt="2025-03-06T08:36:43.140" v="657" actId="1076"/>
          <ac:spMkLst>
            <pc:docMk/>
            <pc:sldMk cId="2555509203" sldId="697"/>
            <ac:spMk id="55" creationId="{C74291B9-56CF-56F8-E70C-98B7F0200BA0}"/>
          </ac:spMkLst>
        </pc:spChg>
        <pc:spChg chg="add mod">
          <ac:chgData name="Stewart Gale" userId="3647ddd2-6040-41ae-a96d-232c23482af8" providerId="ADAL" clId="{2A6394C1-E319-4613-B3B9-B0CC120A8625}" dt="2025-03-06T08:39:02.133" v="703" actId="1076"/>
          <ac:spMkLst>
            <pc:docMk/>
            <pc:sldMk cId="2555509203" sldId="697"/>
            <ac:spMk id="56" creationId="{F02A76D3-0094-82C7-F882-9FA4972C6728}"/>
          </ac:spMkLst>
        </pc:spChg>
        <pc:spChg chg="add mod">
          <ac:chgData name="Stewart Gale" userId="3647ddd2-6040-41ae-a96d-232c23482af8" providerId="ADAL" clId="{2A6394C1-E319-4613-B3B9-B0CC120A8625}" dt="2025-03-06T08:53:41.095" v="768" actId="1037"/>
          <ac:spMkLst>
            <pc:docMk/>
            <pc:sldMk cId="2555509203" sldId="697"/>
            <ac:spMk id="57" creationId="{8744FC8B-FFF9-9377-8A7D-8ADA14F1BABA}"/>
          </ac:spMkLst>
        </pc:spChg>
        <pc:spChg chg="add mod">
          <ac:chgData name="Stewart Gale" userId="3647ddd2-6040-41ae-a96d-232c23482af8" providerId="ADAL" clId="{2A6394C1-E319-4613-B3B9-B0CC120A8625}" dt="2025-03-06T08:52:32.215" v="754" actId="1035"/>
          <ac:spMkLst>
            <pc:docMk/>
            <pc:sldMk cId="2555509203" sldId="697"/>
            <ac:spMk id="58" creationId="{C3CDD26E-2D4B-A400-7F2A-5E579943E5C2}"/>
          </ac:spMkLst>
        </pc:spChg>
        <pc:spChg chg="add mod">
          <ac:chgData name="Stewart Gale" userId="3647ddd2-6040-41ae-a96d-232c23482af8" providerId="ADAL" clId="{2A6394C1-E319-4613-B3B9-B0CC120A8625}" dt="2025-03-06T11:25:55.148" v="1207" actId="113"/>
          <ac:spMkLst>
            <pc:docMk/>
            <pc:sldMk cId="2555509203" sldId="697"/>
            <ac:spMk id="59" creationId="{6B17CF24-56E1-B00B-3B0A-930CB31F3F58}"/>
          </ac:spMkLst>
        </pc:spChg>
        <pc:spChg chg="add mod">
          <ac:chgData name="Stewart Gale" userId="3647ddd2-6040-41ae-a96d-232c23482af8" providerId="ADAL" clId="{2A6394C1-E319-4613-B3B9-B0CC120A8625}" dt="2025-03-06T11:25:52.229" v="1206" actId="1076"/>
          <ac:spMkLst>
            <pc:docMk/>
            <pc:sldMk cId="2555509203" sldId="697"/>
            <ac:spMk id="60" creationId="{03116D04-5B94-BF60-CCF1-ABE29DD2121F}"/>
          </ac:spMkLst>
        </pc:spChg>
        <pc:spChg chg="add mod">
          <ac:chgData name="Stewart Gale" userId="3647ddd2-6040-41ae-a96d-232c23482af8" providerId="ADAL" clId="{2A6394C1-E319-4613-B3B9-B0CC120A8625}" dt="2025-03-06T11:29:23.785" v="1286"/>
          <ac:spMkLst>
            <pc:docMk/>
            <pc:sldMk cId="2555509203" sldId="697"/>
            <ac:spMk id="62" creationId="{76C59B9E-C23C-51EF-C709-3BA86838C829}"/>
          </ac:spMkLst>
        </pc:spChg>
        <pc:cxnChg chg="mod">
          <ac:chgData name="Stewart Gale" userId="3647ddd2-6040-41ae-a96d-232c23482af8" providerId="ADAL" clId="{2A6394C1-E319-4613-B3B9-B0CC120A8625}" dt="2025-03-06T08:34:22.233" v="600" actId="1076"/>
          <ac:cxnSpMkLst>
            <pc:docMk/>
            <pc:sldMk cId="2555509203" sldId="697"/>
            <ac:cxnSpMk id="26" creationId="{EBA18602-1F32-B65F-92ED-5C1694F00530}"/>
          </ac:cxnSpMkLst>
        </pc:cxnChg>
        <pc:cxnChg chg="mod">
          <ac:chgData name="Stewart Gale" userId="3647ddd2-6040-41ae-a96d-232c23482af8" providerId="ADAL" clId="{2A6394C1-E319-4613-B3B9-B0CC120A8625}" dt="2025-03-06T08:34:22.233" v="600" actId="1076"/>
          <ac:cxnSpMkLst>
            <pc:docMk/>
            <pc:sldMk cId="2555509203" sldId="697"/>
            <ac:cxnSpMk id="32" creationId="{133D2D04-48D5-6625-83C2-A5EDF1B68E10}"/>
          </ac:cxnSpMkLst>
        </pc:cxnChg>
        <pc:cxnChg chg="mod">
          <ac:chgData name="Stewart Gale" userId="3647ddd2-6040-41ae-a96d-232c23482af8" providerId="ADAL" clId="{2A6394C1-E319-4613-B3B9-B0CC120A8625}" dt="2025-03-06T10:55:36.958" v="1122" actId="14100"/>
          <ac:cxnSpMkLst>
            <pc:docMk/>
            <pc:sldMk cId="2555509203" sldId="697"/>
            <ac:cxnSpMk id="34" creationId="{ABDF6A2C-6468-EED6-CA81-B3437436A7DE}"/>
          </ac:cxnSpMkLst>
        </pc:cxnChg>
      </pc:sldChg>
      <pc:sldChg chg="addSp modSp del mod">
        <pc:chgData name="Stewart Gale" userId="3647ddd2-6040-41ae-a96d-232c23482af8" providerId="ADAL" clId="{2A6394C1-E319-4613-B3B9-B0CC120A8625}" dt="2025-03-06T11:22:19.333" v="1165" actId="47"/>
        <pc:sldMkLst>
          <pc:docMk/>
          <pc:sldMk cId="2710183861" sldId="699"/>
        </pc:sldMkLst>
      </pc:sldChg>
      <pc:sldChg chg="addSp delSp modSp mod modAnim">
        <pc:chgData name="Stewart Gale" userId="3647ddd2-6040-41ae-a96d-232c23482af8" providerId="ADAL" clId="{2A6394C1-E319-4613-B3B9-B0CC120A8625}" dt="2025-03-06T11:32:32.540" v="1308"/>
        <pc:sldMkLst>
          <pc:docMk/>
          <pc:sldMk cId="509151995" sldId="701"/>
        </pc:sldMkLst>
        <pc:spChg chg="mod">
          <ac:chgData name="Stewart Gale" userId="3647ddd2-6040-41ae-a96d-232c23482af8" providerId="ADAL" clId="{2A6394C1-E319-4613-B3B9-B0CC120A8625}" dt="2025-03-06T11:20:22.405" v="1142" actId="1076"/>
          <ac:spMkLst>
            <pc:docMk/>
            <pc:sldMk cId="509151995" sldId="701"/>
            <ac:spMk id="3" creationId="{800A8C0E-A654-CFAB-A40A-DC36966FFA61}"/>
          </ac:spMkLst>
        </pc:spChg>
        <pc:spChg chg="mod">
          <ac:chgData name="Stewart Gale" userId="3647ddd2-6040-41ae-a96d-232c23482af8" providerId="ADAL" clId="{2A6394C1-E319-4613-B3B9-B0CC120A8625}" dt="2025-03-06T11:20:22.405" v="1142" actId="1076"/>
          <ac:spMkLst>
            <pc:docMk/>
            <pc:sldMk cId="509151995" sldId="701"/>
            <ac:spMk id="5" creationId="{2EDB2ED3-892A-CD2A-C976-157673D49F80}"/>
          </ac:spMkLst>
        </pc:spChg>
        <pc:spChg chg="mod">
          <ac:chgData name="Stewart Gale" userId="3647ddd2-6040-41ae-a96d-232c23482af8" providerId="ADAL" clId="{2A6394C1-E319-4613-B3B9-B0CC120A8625}" dt="2025-03-06T11:20:22.405" v="1142" actId="1076"/>
          <ac:spMkLst>
            <pc:docMk/>
            <pc:sldMk cId="509151995" sldId="701"/>
            <ac:spMk id="7" creationId="{8D31E4D7-225B-A51C-E823-1A9E5BC3DE6F}"/>
          </ac:spMkLst>
        </pc:spChg>
        <pc:spChg chg="mod">
          <ac:chgData name="Stewart Gale" userId="3647ddd2-6040-41ae-a96d-232c23482af8" providerId="ADAL" clId="{2A6394C1-E319-4613-B3B9-B0CC120A8625}" dt="2025-03-06T11:20:22.405" v="1142" actId="1076"/>
          <ac:spMkLst>
            <pc:docMk/>
            <pc:sldMk cId="509151995" sldId="701"/>
            <ac:spMk id="9" creationId="{5D2DBF68-2772-8627-AA0D-DEE749B7261D}"/>
          </ac:spMkLst>
        </pc:spChg>
        <pc:spChg chg="add mod">
          <ac:chgData name="Stewart Gale" userId="3647ddd2-6040-41ae-a96d-232c23482af8" providerId="ADAL" clId="{2A6394C1-E319-4613-B3B9-B0CC120A8625}" dt="2025-03-06T11:21:43.843" v="1162" actId="1076"/>
          <ac:spMkLst>
            <pc:docMk/>
            <pc:sldMk cId="509151995" sldId="701"/>
            <ac:spMk id="10" creationId="{C89E7C9B-AFF7-B94B-410D-71C5CC30C718}"/>
          </ac:spMkLst>
        </pc:spChg>
        <pc:spChg chg="add mod">
          <ac:chgData name="Stewart Gale" userId="3647ddd2-6040-41ae-a96d-232c23482af8" providerId="ADAL" clId="{2A6394C1-E319-4613-B3B9-B0CC120A8625}" dt="2025-03-06T11:21:21.976" v="1160" actId="1076"/>
          <ac:spMkLst>
            <pc:docMk/>
            <pc:sldMk cId="509151995" sldId="701"/>
            <ac:spMk id="12" creationId="{D46E1E3B-B95F-2C1A-1322-3D4D4E21BC2E}"/>
          </ac:spMkLst>
        </pc:spChg>
        <pc:spChg chg="add mod">
          <ac:chgData name="Stewart Gale" userId="3647ddd2-6040-41ae-a96d-232c23482af8" providerId="ADAL" clId="{2A6394C1-E319-4613-B3B9-B0CC120A8625}" dt="2025-03-06T11:29:16.962" v="1284" actId="1076"/>
          <ac:spMkLst>
            <pc:docMk/>
            <pc:sldMk cId="509151995" sldId="701"/>
            <ac:spMk id="13" creationId="{5DCE2066-0A1F-5E3E-BBBE-65F8DE7D3381}"/>
          </ac:spMkLst>
        </pc:spChg>
        <pc:spChg chg="mod">
          <ac:chgData name="Stewart Gale" userId="3647ddd2-6040-41ae-a96d-232c23482af8" providerId="ADAL" clId="{2A6394C1-E319-4613-B3B9-B0CC120A8625}" dt="2025-03-06T11:20:22.405" v="1142" actId="1076"/>
          <ac:spMkLst>
            <pc:docMk/>
            <pc:sldMk cId="509151995" sldId="701"/>
            <ac:spMk id="58" creationId="{D6168032-2859-43D9-A278-B2E53DCD4F08}"/>
          </ac:spMkLst>
        </pc:spChg>
        <pc:picChg chg="add mod">
          <ac:chgData name="Stewart Gale" userId="3647ddd2-6040-41ae-a96d-232c23482af8" providerId="ADAL" clId="{2A6394C1-E319-4613-B3B9-B0CC120A8625}" dt="2025-03-06T11:20:11.452" v="1141" actId="1076"/>
          <ac:picMkLst>
            <pc:docMk/>
            <pc:sldMk cId="509151995" sldId="701"/>
            <ac:picMk id="4" creationId="{F7544DE6-CFC4-CFEE-79C3-1F8490E76686}"/>
          </ac:picMkLst>
        </pc:picChg>
        <pc:picChg chg="add mod">
          <ac:chgData name="Stewart Gale" userId="3647ddd2-6040-41ae-a96d-232c23482af8" providerId="ADAL" clId="{2A6394C1-E319-4613-B3B9-B0CC120A8625}" dt="2025-03-06T11:20:59.314" v="1156" actId="1076"/>
          <ac:picMkLst>
            <pc:docMk/>
            <pc:sldMk cId="509151995" sldId="701"/>
            <ac:picMk id="6" creationId="{130A7421-ADFD-6A76-DD96-98E5521C1FDA}"/>
          </ac:picMkLst>
        </pc:picChg>
      </pc:sldChg>
      <pc:sldChg chg="modSp del mod">
        <pc:chgData name="Stewart Gale" userId="3647ddd2-6040-41ae-a96d-232c23482af8" providerId="ADAL" clId="{2A6394C1-E319-4613-B3B9-B0CC120A8625}" dt="2025-03-06T11:30:53.205" v="1303" actId="47"/>
        <pc:sldMkLst>
          <pc:docMk/>
          <pc:sldMk cId="3943823408" sldId="702"/>
        </pc:sldMkLst>
      </pc:sldChg>
      <pc:sldChg chg="addSp delSp modSp mod ord">
        <pc:chgData name="Stewart Gale" userId="3647ddd2-6040-41ae-a96d-232c23482af8" providerId="ADAL" clId="{2A6394C1-E319-4613-B3B9-B0CC120A8625}" dt="2025-03-06T11:35:23.733" v="1335"/>
        <pc:sldMkLst>
          <pc:docMk/>
          <pc:sldMk cId="2472739390" sldId="703"/>
        </pc:sldMkLst>
      </pc:sldChg>
      <pc:sldChg chg="addSp delSp modSp mod ord">
        <pc:chgData name="Stewart Gale" userId="3647ddd2-6040-41ae-a96d-232c23482af8" providerId="ADAL" clId="{2A6394C1-E319-4613-B3B9-B0CC120A8625}" dt="2025-03-06T11:45:41.627" v="1530" actId="478"/>
        <pc:sldMkLst>
          <pc:docMk/>
          <pc:sldMk cId="3363447666" sldId="704"/>
        </pc:sldMkLst>
      </pc:sldChg>
      <pc:sldChg chg="addSp delSp modSp mod ord delAnim modAnim">
        <pc:chgData name="Stewart Gale" userId="3647ddd2-6040-41ae-a96d-232c23482af8" providerId="ADAL" clId="{2A6394C1-E319-4613-B3B9-B0CC120A8625}" dt="2025-03-06T11:33:05.477" v="1310" actId="1076"/>
        <pc:sldMkLst>
          <pc:docMk/>
          <pc:sldMk cId="1672715301" sldId="705"/>
        </pc:sldMkLst>
        <pc:spChg chg="mod">
          <ac:chgData name="Stewart Gale" userId="3647ddd2-6040-41ae-a96d-232c23482af8" providerId="ADAL" clId="{2A6394C1-E319-4613-B3B9-B0CC120A8625}" dt="2025-03-06T11:23:18.899" v="1177" actId="1076"/>
          <ac:spMkLst>
            <pc:docMk/>
            <pc:sldMk cId="1672715301" sldId="705"/>
            <ac:spMk id="3" creationId="{3FF81158-6C19-E489-203E-59B24E8F2E5A}"/>
          </ac:spMkLst>
        </pc:spChg>
        <pc:spChg chg="add mod">
          <ac:chgData name="Stewart Gale" userId="3647ddd2-6040-41ae-a96d-232c23482af8" providerId="ADAL" clId="{2A6394C1-E319-4613-B3B9-B0CC120A8625}" dt="2025-03-06T11:29:35.826" v="1288"/>
          <ac:spMkLst>
            <pc:docMk/>
            <pc:sldMk cId="1672715301" sldId="705"/>
            <ac:spMk id="4" creationId="{4282F930-2E4B-7589-9992-263AEFE0E9E5}"/>
          </ac:spMkLst>
        </pc:spChg>
        <pc:spChg chg="mod">
          <ac:chgData name="Stewart Gale" userId="3647ddd2-6040-41ae-a96d-232c23482af8" providerId="ADAL" clId="{2A6394C1-E319-4613-B3B9-B0CC120A8625}" dt="2025-03-06T11:23:18.899" v="1177" actId="1076"/>
          <ac:spMkLst>
            <pc:docMk/>
            <pc:sldMk cId="1672715301" sldId="705"/>
            <ac:spMk id="5" creationId="{C4144B60-E0D7-1C2F-8CC9-45C285C3AE2A}"/>
          </ac:spMkLst>
        </pc:spChg>
        <pc:spChg chg="mod">
          <ac:chgData name="Stewart Gale" userId="3647ddd2-6040-41ae-a96d-232c23482af8" providerId="ADAL" clId="{2A6394C1-E319-4613-B3B9-B0CC120A8625}" dt="2025-03-06T11:23:18.899" v="1177" actId="1076"/>
          <ac:spMkLst>
            <pc:docMk/>
            <pc:sldMk cId="1672715301" sldId="705"/>
            <ac:spMk id="7" creationId="{D95308E0-4DFA-C484-4DF7-0282D6F407A3}"/>
          </ac:spMkLst>
        </pc:spChg>
        <pc:spChg chg="mod">
          <ac:chgData name="Stewart Gale" userId="3647ddd2-6040-41ae-a96d-232c23482af8" providerId="ADAL" clId="{2A6394C1-E319-4613-B3B9-B0CC120A8625}" dt="2025-03-06T11:30:06.202" v="1292" actId="1076"/>
          <ac:spMkLst>
            <pc:docMk/>
            <pc:sldMk cId="1672715301" sldId="705"/>
            <ac:spMk id="9" creationId="{8AA51ACD-86DE-E473-90FB-76999F2C4204}"/>
          </ac:spMkLst>
        </pc:spChg>
        <pc:spChg chg="add mod">
          <ac:chgData name="Stewart Gale" userId="3647ddd2-6040-41ae-a96d-232c23482af8" providerId="ADAL" clId="{2A6394C1-E319-4613-B3B9-B0CC120A8625}" dt="2025-03-06T11:33:05.477" v="1310" actId="1076"/>
          <ac:spMkLst>
            <pc:docMk/>
            <pc:sldMk cId="1672715301" sldId="705"/>
            <ac:spMk id="10" creationId="{FEF9A7AF-9D92-8B60-2A8C-500BBAADE1AF}"/>
          </ac:spMkLst>
        </pc:spChg>
        <pc:spChg chg="mod">
          <ac:chgData name="Stewart Gale" userId="3647ddd2-6040-41ae-a96d-232c23482af8" providerId="ADAL" clId="{2A6394C1-E319-4613-B3B9-B0CC120A8625}" dt="2025-03-06T11:23:18.899" v="1177" actId="1076"/>
          <ac:spMkLst>
            <pc:docMk/>
            <pc:sldMk cId="1672715301" sldId="705"/>
            <ac:spMk id="58" creationId="{D6168032-2859-43D9-A278-B2E53DCD4F08}"/>
          </ac:spMkLst>
        </pc:spChg>
        <pc:picChg chg="add mod">
          <ac:chgData name="Stewart Gale" userId="3647ddd2-6040-41ae-a96d-232c23482af8" providerId="ADAL" clId="{2A6394C1-E319-4613-B3B9-B0CC120A8625}" dt="2025-03-06T11:30:43.623" v="1302" actId="1076"/>
          <ac:picMkLst>
            <pc:docMk/>
            <pc:sldMk cId="1672715301" sldId="705"/>
            <ac:picMk id="6" creationId="{A93C818B-5498-7B6F-DB68-5F6E01A6484C}"/>
          </ac:picMkLst>
        </pc:picChg>
        <pc:picChg chg="add mod">
          <ac:chgData name="Stewart Gale" userId="3647ddd2-6040-41ae-a96d-232c23482af8" providerId="ADAL" clId="{2A6394C1-E319-4613-B3B9-B0CC120A8625}" dt="2025-03-06T11:30:37.573" v="1300" actId="14100"/>
          <ac:picMkLst>
            <pc:docMk/>
            <pc:sldMk cId="1672715301" sldId="705"/>
            <ac:picMk id="8" creationId="{717A938D-02FE-17F2-37EB-9C89AE99AF8F}"/>
          </ac:picMkLst>
        </pc:picChg>
      </pc:sldChg>
      <pc:sldChg chg="del">
        <pc:chgData name="Stewart Gale" userId="3647ddd2-6040-41ae-a96d-232c23482af8" providerId="ADAL" clId="{2A6394C1-E319-4613-B3B9-B0CC120A8625}" dt="2024-03-05T12:36:23.065" v="201" actId="47"/>
        <pc:sldMkLst>
          <pc:docMk/>
          <pc:sldMk cId="1416413407" sldId="706"/>
        </pc:sldMkLst>
      </pc:sldChg>
      <pc:sldChg chg="addSp delSp modSp mod modAnim">
        <pc:chgData name="Stewart Gale" userId="3647ddd2-6040-41ae-a96d-232c23482af8" providerId="ADAL" clId="{2A6394C1-E319-4613-B3B9-B0CC120A8625}" dt="2025-03-06T11:31:13.849" v="1305" actId="20577"/>
        <pc:sldMkLst>
          <pc:docMk/>
          <pc:sldMk cId="2340572840" sldId="707"/>
        </pc:sldMkLst>
        <pc:spChg chg="add mod">
          <ac:chgData name="Stewart Gale" userId="3647ddd2-6040-41ae-a96d-232c23482af8" providerId="ADAL" clId="{2A6394C1-E319-4613-B3B9-B0CC120A8625}" dt="2025-03-06T08:20:44.744" v="311" actId="1076"/>
          <ac:spMkLst>
            <pc:docMk/>
            <pc:sldMk cId="2340572840" sldId="707"/>
            <ac:spMk id="3" creationId="{67818EA5-9FE5-601D-97EB-BACA0CEB3E7F}"/>
          </ac:spMkLst>
        </pc:spChg>
        <pc:spChg chg="mod">
          <ac:chgData name="Stewart Gale" userId="3647ddd2-6040-41ae-a96d-232c23482af8" providerId="ADAL" clId="{2A6394C1-E319-4613-B3B9-B0CC120A8625}" dt="2025-03-06T11:31:13.849" v="1305" actId="20577"/>
          <ac:spMkLst>
            <pc:docMk/>
            <pc:sldMk cId="2340572840" sldId="707"/>
            <ac:spMk id="4" creationId="{BD112F6C-5085-8866-D473-25FFDD1A3F3C}"/>
          </ac:spMkLst>
        </pc:spChg>
        <pc:spChg chg="add mod">
          <ac:chgData name="Stewart Gale" userId="3647ddd2-6040-41ae-a96d-232c23482af8" providerId="ADAL" clId="{2A6394C1-E319-4613-B3B9-B0CC120A8625}" dt="2025-03-06T08:22:24.801" v="354" actId="255"/>
          <ac:spMkLst>
            <pc:docMk/>
            <pc:sldMk cId="2340572840" sldId="707"/>
            <ac:spMk id="6" creationId="{28A87645-7D5F-DC63-39D8-7D8E776404A5}"/>
          </ac:spMkLst>
        </pc:spChg>
      </pc:sldChg>
      <pc:sldChg chg="del">
        <pc:chgData name="Stewart Gale" userId="3647ddd2-6040-41ae-a96d-232c23482af8" providerId="ADAL" clId="{2A6394C1-E319-4613-B3B9-B0CC120A8625}" dt="2024-03-05T12:30:49.385" v="114" actId="47"/>
        <pc:sldMkLst>
          <pc:docMk/>
          <pc:sldMk cId="3883002287" sldId="708"/>
        </pc:sldMkLst>
      </pc:sldChg>
      <pc:sldChg chg="modSp mod ord">
        <pc:chgData name="Stewart Gale" userId="3647ddd2-6040-41ae-a96d-232c23482af8" providerId="ADAL" clId="{2A6394C1-E319-4613-B3B9-B0CC120A8625}" dt="2025-03-06T10:47:30.534" v="804"/>
        <pc:sldMkLst>
          <pc:docMk/>
          <pc:sldMk cId="986496459" sldId="709"/>
        </pc:sldMkLst>
        <pc:spChg chg="mod">
          <ac:chgData name="Stewart Gale" userId="3647ddd2-6040-41ae-a96d-232c23482af8" providerId="ADAL" clId="{2A6394C1-E319-4613-B3B9-B0CC120A8625}" dt="2025-03-06T08:22:54.994" v="362" actId="207"/>
          <ac:spMkLst>
            <pc:docMk/>
            <pc:sldMk cId="986496459" sldId="709"/>
            <ac:spMk id="38" creationId="{B681A326-01BD-4D72-9ECA-39A9E15B0AD4}"/>
          </ac:spMkLst>
        </pc:spChg>
      </pc:sldChg>
      <pc:sldChg chg="modSp del mod ord">
        <pc:chgData name="Stewart Gale" userId="3647ddd2-6040-41ae-a96d-232c23482af8" providerId="ADAL" clId="{2A6394C1-E319-4613-B3B9-B0CC120A8625}" dt="2024-03-05T12:33:03.482" v="140" actId="47"/>
        <pc:sldMkLst>
          <pc:docMk/>
          <pc:sldMk cId="2564017024" sldId="710"/>
        </pc:sldMkLst>
      </pc:sldChg>
      <pc:sldChg chg="addSp modSp mod ord">
        <pc:chgData name="Stewart Gale" userId="3647ddd2-6040-41ae-a96d-232c23482af8" providerId="ADAL" clId="{2A6394C1-E319-4613-B3B9-B0CC120A8625}" dt="2025-03-06T11:35:38.161" v="1337"/>
        <pc:sldMkLst>
          <pc:docMk/>
          <pc:sldMk cId="3644270304" sldId="711"/>
        </pc:sldMkLst>
        <pc:spChg chg="mod">
          <ac:chgData name="Stewart Gale" userId="3647ddd2-6040-41ae-a96d-232c23482af8" providerId="ADAL" clId="{2A6394C1-E319-4613-B3B9-B0CC120A8625}" dt="2025-03-06T11:34:33.634" v="1329" actId="20577"/>
          <ac:spMkLst>
            <pc:docMk/>
            <pc:sldMk cId="3644270304" sldId="711"/>
            <ac:spMk id="2" creationId="{BF5F054C-DB26-A43D-6FC8-F4CC8576D0B6}"/>
          </ac:spMkLst>
        </pc:spChg>
        <pc:picChg chg="add mod">
          <ac:chgData name="Stewart Gale" userId="3647ddd2-6040-41ae-a96d-232c23482af8" providerId="ADAL" clId="{2A6394C1-E319-4613-B3B9-B0CC120A8625}" dt="2025-03-06T11:34:42.709" v="1331" actId="1076"/>
          <ac:picMkLst>
            <pc:docMk/>
            <pc:sldMk cId="3644270304" sldId="711"/>
            <ac:picMk id="3" creationId="{5D5C0AA6-6FC5-2707-960A-9F792C428C61}"/>
          </ac:picMkLst>
        </pc:picChg>
      </pc:sldChg>
      <pc:sldChg chg="add del">
        <pc:chgData name="Stewart Gale" userId="3647ddd2-6040-41ae-a96d-232c23482af8" providerId="ADAL" clId="{2A6394C1-E319-4613-B3B9-B0CC120A8625}" dt="2024-03-05T12:28:49.211" v="85" actId="47"/>
        <pc:sldMkLst>
          <pc:docMk/>
          <pc:sldMk cId="813185922" sldId="712"/>
        </pc:sldMkLst>
      </pc:sldChg>
      <pc:sldChg chg="delSp modSp add del mod">
        <pc:chgData name="Stewart Gale" userId="3647ddd2-6040-41ae-a96d-232c23482af8" providerId="ADAL" clId="{2A6394C1-E319-4613-B3B9-B0CC120A8625}" dt="2025-03-06T10:56:07.958" v="1124" actId="47"/>
        <pc:sldMkLst>
          <pc:docMk/>
          <pc:sldMk cId="3344357410" sldId="712"/>
        </pc:sldMkLst>
      </pc:sldChg>
      <pc:sldChg chg="modSp add del mod">
        <pc:chgData name="Stewart Gale" userId="3647ddd2-6040-41ae-a96d-232c23482af8" providerId="ADAL" clId="{2A6394C1-E319-4613-B3B9-B0CC120A8625}" dt="2025-03-06T11:35:15.998" v="1333" actId="47"/>
        <pc:sldMkLst>
          <pc:docMk/>
          <pc:sldMk cId="2952091927" sldId="713"/>
        </pc:sldMkLst>
      </pc:sldChg>
      <pc:sldChg chg="addSp delSp modSp new mod ord delAnim modAnim">
        <pc:chgData name="Stewart Gale" userId="3647ddd2-6040-41ae-a96d-232c23482af8" providerId="ADAL" clId="{2A6394C1-E319-4613-B3B9-B0CC120A8625}" dt="2025-03-06T11:46:20.473" v="1532"/>
        <pc:sldMkLst>
          <pc:docMk/>
          <pc:sldMk cId="849815223" sldId="714"/>
        </pc:sldMkLst>
        <pc:spChg chg="add mod">
          <ac:chgData name="Stewart Gale" userId="3647ddd2-6040-41ae-a96d-232c23482af8" providerId="ADAL" clId="{2A6394C1-E319-4613-B3B9-B0CC120A8625}" dt="2025-03-06T11:40:16.783" v="1388" actId="1076"/>
          <ac:spMkLst>
            <pc:docMk/>
            <pc:sldMk cId="849815223" sldId="714"/>
            <ac:spMk id="3" creationId="{F631BEBD-7FA1-5568-88DC-77EFE76264E9}"/>
          </ac:spMkLst>
        </pc:spChg>
        <pc:picChg chg="add mod modCrop">
          <ac:chgData name="Stewart Gale" userId="3647ddd2-6040-41ae-a96d-232c23482af8" providerId="ADAL" clId="{2A6394C1-E319-4613-B3B9-B0CC120A8625}" dt="2025-03-06T11:36:18.461" v="1343" actId="732"/>
          <ac:picMkLst>
            <pc:docMk/>
            <pc:sldMk cId="849815223" sldId="714"/>
            <ac:picMk id="2" creationId="{E746FCA0-9A1F-5755-B31D-CDC1949B118A}"/>
          </ac:picMkLst>
        </pc:picChg>
      </pc:sldChg>
      <pc:sldChg chg="addSp delSp modSp new mod ord">
        <pc:chgData name="Stewart Gale" userId="3647ddd2-6040-41ae-a96d-232c23482af8" providerId="ADAL" clId="{2A6394C1-E319-4613-B3B9-B0CC120A8625}" dt="2025-03-06T11:53:29.974" v="1720" actId="478"/>
        <pc:sldMkLst>
          <pc:docMk/>
          <pc:sldMk cId="297659338" sldId="715"/>
        </pc:sldMkLst>
        <pc:picChg chg="mod modCrop">
          <ac:chgData name="Stewart Gale" userId="3647ddd2-6040-41ae-a96d-232c23482af8" providerId="ADAL" clId="{2A6394C1-E319-4613-B3B9-B0CC120A8625}" dt="2025-03-06T08:19:28.600" v="295" actId="732"/>
          <ac:picMkLst>
            <pc:docMk/>
            <pc:sldMk cId="297659338" sldId="715"/>
            <ac:picMk id="7" creationId="{EB6C79B9-DC95-509B-87C8-95CF00F67E64}"/>
          </ac:picMkLst>
        </pc:picChg>
      </pc:sldChg>
      <pc:sldChg chg="addSp delSp modSp new del mod">
        <pc:chgData name="Stewart Gale" userId="3647ddd2-6040-41ae-a96d-232c23482af8" providerId="ADAL" clId="{2A6394C1-E319-4613-B3B9-B0CC120A8625}" dt="2025-03-06T11:46:34.517" v="1533" actId="47"/>
        <pc:sldMkLst>
          <pc:docMk/>
          <pc:sldMk cId="2830192609" sldId="716"/>
        </pc:sldMkLst>
      </pc:sldChg>
      <pc:sldChg chg="addSp delSp modSp add mod">
        <pc:chgData name="Stewart Gale" userId="3647ddd2-6040-41ae-a96d-232c23482af8" providerId="ADAL" clId="{2A6394C1-E319-4613-B3B9-B0CC120A8625}" dt="2025-03-06T11:24:51.763" v="1190" actId="1076"/>
        <pc:sldMkLst>
          <pc:docMk/>
          <pc:sldMk cId="1399321404" sldId="717"/>
        </pc:sldMkLst>
        <pc:spChg chg="add mod">
          <ac:chgData name="Stewart Gale" userId="3647ddd2-6040-41ae-a96d-232c23482af8" providerId="ADAL" clId="{2A6394C1-E319-4613-B3B9-B0CC120A8625}" dt="2025-03-06T11:24:29.747" v="1184" actId="1076"/>
          <ac:spMkLst>
            <pc:docMk/>
            <pc:sldMk cId="1399321404" sldId="717"/>
            <ac:spMk id="2" creationId="{804AE0D0-6FDA-D927-A03D-90EBEE6C3C29}"/>
          </ac:spMkLst>
        </pc:spChg>
        <pc:spChg chg="add mod">
          <ac:chgData name="Stewart Gale" userId="3647ddd2-6040-41ae-a96d-232c23482af8" providerId="ADAL" clId="{2A6394C1-E319-4613-B3B9-B0CC120A8625}" dt="2025-03-06T11:24:51.763" v="1190" actId="1076"/>
          <ac:spMkLst>
            <pc:docMk/>
            <pc:sldMk cId="1399321404" sldId="717"/>
            <ac:spMk id="4" creationId="{3F15100A-3BF4-C8EE-2677-1FB1B891262F}"/>
          </ac:spMkLst>
        </pc:spChg>
        <pc:spChg chg="add mod">
          <ac:chgData name="Stewart Gale" userId="3647ddd2-6040-41ae-a96d-232c23482af8" providerId="ADAL" clId="{2A6394C1-E319-4613-B3B9-B0CC120A8625}" dt="2025-03-06T11:24:48.881" v="1189" actId="1076"/>
          <ac:spMkLst>
            <pc:docMk/>
            <pc:sldMk cId="1399321404" sldId="717"/>
            <ac:spMk id="5" creationId="{84239806-F991-4156-A0E7-EDA17CDC29CA}"/>
          </ac:spMkLst>
        </pc:spChg>
        <pc:picChg chg="mod">
          <ac:chgData name="Stewart Gale" userId="3647ddd2-6040-41ae-a96d-232c23482af8" providerId="ADAL" clId="{2A6394C1-E319-4613-B3B9-B0CC120A8625}" dt="2025-03-06T11:24:46.143" v="1188" actId="1076"/>
          <ac:picMkLst>
            <pc:docMk/>
            <pc:sldMk cId="1399321404" sldId="717"/>
            <ac:picMk id="3" creationId="{E6B5D54B-ED28-630C-60FE-801F1A1AC4FC}"/>
          </ac:picMkLst>
        </pc:picChg>
      </pc:sldChg>
      <pc:sldChg chg="addSp delSp modSp add mod ord">
        <pc:chgData name="Stewart Gale" userId="3647ddd2-6040-41ae-a96d-232c23482af8" providerId="ADAL" clId="{2A6394C1-E319-4613-B3B9-B0CC120A8625}" dt="2025-03-06T11:28:56.364" v="1277" actId="1076"/>
        <pc:sldMkLst>
          <pc:docMk/>
          <pc:sldMk cId="2652478435" sldId="718"/>
        </pc:sldMkLst>
        <pc:spChg chg="mod">
          <ac:chgData name="Stewart Gale" userId="3647ddd2-6040-41ae-a96d-232c23482af8" providerId="ADAL" clId="{2A6394C1-E319-4613-B3B9-B0CC120A8625}" dt="2025-03-06T11:28:01.539" v="1249" actId="20577"/>
          <ac:spMkLst>
            <pc:docMk/>
            <pc:sldMk cId="2652478435" sldId="718"/>
            <ac:spMk id="25" creationId="{DF58AD44-AD06-12A8-82F7-28F535C8DA2E}"/>
          </ac:spMkLst>
        </pc:spChg>
        <pc:spChg chg="mod">
          <ac:chgData name="Stewart Gale" userId="3647ddd2-6040-41ae-a96d-232c23482af8" providerId="ADAL" clId="{2A6394C1-E319-4613-B3B9-B0CC120A8625}" dt="2025-03-06T11:28:56.364" v="1277" actId="1076"/>
          <ac:spMkLst>
            <pc:docMk/>
            <pc:sldMk cId="2652478435" sldId="718"/>
            <ac:spMk id="27" creationId="{25313004-18EC-C086-9786-142E1200D274}"/>
          </ac:spMkLst>
        </pc:spChg>
        <pc:spChg chg="mod">
          <ac:chgData name="Stewart Gale" userId="3647ddd2-6040-41ae-a96d-232c23482af8" providerId="ADAL" clId="{2A6394C1-E319-4613-B3B9-B0CC120A8625}" dt="2025-03-06T11:28:36.814" v="1266" actId="14100"/>
          <ac:spMkLst>
            <pc:docMk/>
            <pc:sldMk cId="2652478435" sldId="718"/>
            <ac:spMk id="31" creationId="{EB88EBC2-2A1B-1D10-553F-3DFE5F38FB90}"/>
          </ac:spMkLst>
        </pc:spChg>
        <pc:spChg chg="add mod">
          <ac:chgData name="Stewart Gale" userId="3647ddd2-6040-41ae-a96d-232c23482af8" providerId="ADAL" clId="{2A6394C1-E319-4613-B3B9-B0CC120A8625}" dt="2025-03-06T11:27:20.969" v="1227" actId="1076"/>
          <ac:spMkLst>
            <pc:docMk/>
            <pc:sldMk cId="2652478435" sldId="718"/>
            <ac:spMk id="37" creationId="{5F714A4F-AFB3-A96A-F94C-135CEAD65CD6}"/>
          </ac:spMkLst>
        </pc:spChg>
        <pc:spChg chg="mod">
          <ac:chgData name="Stewart Gale" userId="3647ddd2-6040-41ae-a96d-232c23482af8" providerId="ADAL" clId="{2A6394C1-E319-4613-B3B9-B0CC120A8625}" dt="2025-03-06T11:28:45.693" v="1271" actId="14100"/>
          <ac:spMkLst>
            <pc:docMk/>
            <pc:sldMk cId="2652478435" sldId="718"/>
            <ac:spMk id="50" creationId="{2C016DAE-7201-A491-816D-7F1B9A6058CA}"/>
          </ac:spMkLst>
        </pc:spChg>
        <pc:spChg chg="add mod">
          <ac:chgData name="Stewart Gale" userId="3647ddd2-6040-41ae-a96d-232c23482af8" providerId="ADAL" clId="{2A6394C1-E319-4613-B3B9-B0CC120A8625}" dt="2025-03-06T11:27:49.753" v="1238" actId="1076"/>
          <ac:spMkLst>
            <pc:docMk/>
            <pc:sldMk cId="2652478435" sldId="718"/>
            <ac:spMk id="59" creationId="{20A4EAB7-F11F-025E-78DD-9FB836035AB9}"/>
          </ac:spMkLst>
        </pc:spChg>
      </pc:sldChg>
      <pc:sldChg chg="addSp delSp modSp add mod ord delAnim modAnim">
        <pc:chgData name="Stewart Gale" userId="3647ddd2-6040-41ae-a96d-232c23482af8" providerId="ADAL" clId="{2A6394C1-E319-4613-B3B9-B0CC120A8625}" dt="2025-03-06T11:46:20.473" v="1532"/>
        <pc:sldMkLst>
          <pc:docMk/>
          <pc:sldMk cId="266154344" sldId="719"/>
        </pc:sldMkLst>
        <pc:spChg chg="add mod">
          <ac:chgData name="Stewart Gale" userId="3647ddd2-6040-41ae-a96d-232c23482af8" providerId="ADAL" clId="{2A6394C1-E319-4613-B3B9-B0CC120A8625}" dt="2025-03-06T11:41:19.183" v="1403" actId="20577"/>
          <ac:spMkLst>
            <pc:docMk/>
            <pc:sldMk cId="266154344" sldId="719"/>
            <ac:spMk id="4" creationId="{3E44122C-8C49-35AC-D17A-6C15884EA5EA}"/>
          </ac:spMkLst>
        </pc:spChg>
        <pc:spChg chg="add mod">
          <ac:chgData name="Stewart Gale" userId="3647ddd2-6040-41ae-a96d-232c23482af8" providerId="ADAL" clId="{2A6394C1-E319-4613-B3B9-B0CC120A8625}" dt="2025-03-06T11:41:12.530" v="1399" actId="20577"/>
          <ac:spMkLst>
            <pc:docMk/>
            <pc:sldMk cId="266154344" sldId="719"/>
            <ac:spMk id="5" creationId="{BB1882C6-0A26-2333-A483-3763CE90E773}"/>
          </ac:spMkLst>
        </pc:spChg>
        <pc:spChg chg="add mod">
          <ac:chgData name="Stewart Gale" userId="3647ddd2-6040-41ae-a96d-232c23482af8" providerId="ADAL" clId="{2A6394C1-E319-4613-B3B9-B0CC120A8625}" dt="2025-03-06T11:42:57.882" v="1493" actId="20577"/>
          <ac:spMkLst>
            <pc:docMk/>
            <pc:sldMk cId="266154344" sldId="719"/>
            <ac:spMk id="7" creationId="{8BE27EC6-5B14-19C0-2274-C37B22AB56F0}"/>
          </ac:spMkLst>
        </pc:spChg>
        <pc:spChg chg="add mod">
          <ac:chgData name="Stewart Gale" userId="3647ddd2-6040-41ae-a96d-232c23482af8" providerId="ADAL" clId="{2A6394C1-E319-4613-B3B9-B0CC120A8625}" dt="2025-03-06T11:42:39.333" v="1483" actId="14100"/>
          <ac:spMkLst>
            <pc:docMk/>
            <pc:sldMk cId="266154344" sldId="719"/>
            <ac:spMk id="8" creationId="{A6C54E4D-1483-DAF5-FB01-429ACBCD7E04}"/>
          </ac:spMkLst>
        </pc:spChg>
        <pc:spChg chg="add mod">
          <ac:chgData name="Stewart Gale" userId="3647ddd2-6040-41ae-a96d-232c23482af8" providerId="ADAL" clId="{2A6394C1-E319-4613-B3B9-B0CC120A8625}" dt="2025-03-06T11:42:54.799" v="1492" actId="14100"/>
          <ac:spMkLst>
            <pc:docMk/>
            <pc:sldMk cId="266154344" sldId="719"/>
            <ac:spMk id="9" creationId="{6425858F-8506-CFF8-EB3C-A2F05E8AA3FD}"/>
          </ac:spMkLst>
        </pc:spChg>
        <pc:spChg chg="add mod">
          <ac:chgData name="Stewart Gale" userId="3647ddd2-6040-41ae-a96d-232c23482af8" providerId="ADAL" clId="{2A6394C1-E319-4613-B3B9-B0CC120A8625}" dt="2025-03-06T11:42:44.370" v="1487" actId="20577"/>
          <ac:spMkLst>
            <pc:docMk/>
            <pc:sldMk cId="266154344" sldId="719"/>
            <ac:spMk id="10" creationId="{F247AA13-2205-EC5B-63F8-CB9F7BE78FCC}"/>
          </ac:spMkLst>
        </pc:spChg>
        <pc:spChg chg="add mod">
          <ac:chgData name="Stewart Gale" userId="3647ddd2-6040-41ae-a96d-232c23482af8" providerId="ADAL" clId="{2A6394C1-E319-4613-B3B9-B0CC120A8625}" dt="2025-03-06T11:43:08.032" v="1500" actId="20577"/>
          <ac:spMkLst>
            <pc:docMk/>
            <pc:sldMk cId="266154344" sldId="719"/>
            <ac:spMk id="11" creationId="{E306BD69-5D50-F59D-FBF7-0FEEAA397C95}"/>
          </ac:spMkLst>
        </pc:spChg>
        <pc:spChg chg="add mod">
          <ac:chgData name="Stewart Gale" userId="3647ddd2-6040-41ae-a96d-232c23482af8" providerId="ADAL" clId="{2A6394C1-E319-4613-B3B9-B0CC120A8625}" dt="2025-03-06T11:43:11.871" v="1505" actId="20577"/>
          <ac:spMkLst>
            <pc:docMk/>
            <pc:sldMk cId="266154344" sldId="719"/>
            <ac:spMk id="12" creationId="{6257ACFE-AE26-852B-7D85-225322F3B0BE}"/>
          </ac:spMkLst>
        </pc:spChg>
        <pc:spChg chg="add mod">
          <ac:chgData name="Stewart Gale" userId="3647ddd2-6040-41ae-a96d-232c23482af8" providerId="ADAL" clId="{2A6394C1-E319-4613-B3B9-B0CC120A8625}" dt="2025-03-06T11:41:57.226" v="1416" actId="14100"/>
          <ac:spMkLst>
            <pc:docMk/>
            <pc:sldMk cId="266154344" sldId="719"/>
            <ac:spMk id="14" creationId="{29D2287B-7709-69AD-3310-FE05DD310EC4}"/>
          </ac:spMkLst>
        </pc:spChg>
        <pc:picChg chg="mod modCrop">
          <ac:chgData name="Stewart Gale" userId="3647ddd2-6040-41ae-a96d-232c23482af8" providerId="ADAL" clId="{2A6394C1-E319-4613-B3B9-B0CC120A8625}" dt="2025-03-06T11:41:47.958" v="1413" actId="1076"/>
          <ac:picMkLst>
            <pc:docMk/>
            <pc:sldMk cId="266154344" sldId="719"/>
            <ac:picMk id="2" creationId="{4718F90D-094A-8614-5A32-6DB0F44A959A}"/>
          </ac:picMkLst>
        </pc:picChg>
        <pc:picChg chg="add mod modCrop">
          <ac:chgData name="Stewart Gale" userId="3647ddd2-6040-41ae-a96d-232c23482af8" providerId="ADAL" clId="{2A6394C1-E319-4613-B3B9-B0CC120A8625}" dt="2025-03-06T11:40:28.897" v="1390" actId="1076"/>
          <ac:picMkLst>
            <pc:docMk/>
            <pc:sldMk cId="266154344" sldId="719"/>
            <ac:picMk id="3" creationId="{B9463E06-3A06-1EC7-2647-23CA87BD487E}"/>
          </ac:picMkLst>
        </pc:picChg>
      </pc:sldChg>
      <pc:sldChg chg="addSp delSp modSp add mod ord delAnim modAnim">
        <pc:chgData name="Stewart Gale" userId="3647ddd2-6040-41ae-a96d-232c23482af8" providerId="ADAL" clId="{2A6394C1-E319-4613-B3B9-B0CC120A8625}" dt="2025-03-06T11:46:20.473" v="1532"/>
        <pc:sldMkLst>
          <pc:docMk/>
          <pc:sldMk cId="3868937984" sldId="720"/>
        </pc:sldMkLst>
        <pc:picChg chg="mod modCrop">
          <ac:chgData name="Stewart Gale" userId="3647ddd2-6040-41ae-a96d-232c23482af8" providerId="ADAL" clId="{2A6394C1-E319-4613-B3B9-B0CC120A8625}" dt="2025-03-06T11:43:46.216" v="1510" actId="732"/>
          <ac:picMkLst>
            <pc:docMk/>
            <pc:sldMk cId="3868937984" sldId="720"/>
            <ac:picMk id="2" creationId="{1636A65D-EACB-E937-B149-0FCED84F1848}"/>
          </ac:picMkLst>
        </pc:picChg>
        <pc:picChg chg="mod modCrop">
          <ac:chgData name="Stewart Gale" userId="3647ddd2-6040-41ae-a96d-232c23482af8" providerId="ADAL" clId="{2A6394C1-E319-4613-B3B9-B0CC120A8625}" dt="2025-03-06T11:44:41.217" v="1524" actId="1076"/>
          <ac:picMkLst>
            <pc:docMk/>
            <pc:sldMk cId="3868937984" sldId="720"/>
            <ac:picMk id="6" creationId="{7DD82E4C-517B-827B-678B-A0002C90ECE3}"/>
          </ac:picMkLst>
        </pc:picChg>
        <pc:picChg chg="add mod modCrop">
          <ac:chgData name="Stewart Gale" userId="3647ddd2-6040-41ae-a96d-232c23482af8" providerId="ADAL" clId="{2A6394C1-E319-4613-B3B9-B0CC120A8625}" dt="2025-03-06T11:44:01.044" v="1513" actId="1076"/>
          <ac:picMkLst>
            <pc:docMk/>
            <pc:sldMk cId="3868937984" sldId="720"/>
            <ac:picMk id="13" creationId="{D82208A4-54CA-A251-D22B-D6F094535C17}"/>
          </ac:picMkLst>
        </pc:picChg>
        <pc:picChg chg="add mod modCrop">
          <ac:chgData name="Stewart Gale" userId="3647ddd2-6040-41ae-a96d-232c23482af8" providerId="ADAL" clId="{2A6394C1-E319-4613-B3B9-B0CC120A8625}" dt="2025-03-06T11:44:38.855" v="1523" actId="1076"/>
          <ac:picMkLst>
            <pc:docMk/>
            <pc:sldMk cId="3868937984" sldId="720"/>
            <ac:picMk id="15" creationId="{9CA5D464-6311-AD93-B804-3F2D19B172C2}"/>
          </ac:picMkLst>
        </pc:picChg>
      </pc:sldChg>
      <pc:sldChg chg="addSp delSp modSp add mod ord modAnim">
        <pc:chgData name="Stewart Gale" userId="3647ddd2-6040-41ae-a96d-232c23482af8" providerId="ADAL" clId="{2A6394C1-E319-4613-B3B9-B0CC120A8625}" dt="2025-03-06T11:47:41.386" v="1573" actId="478"/>
        <pc:sldMkLst>
          <pc:docMk/>
          <pc:sldMk cId="3876090499" sldId="721"/>
        </pc:sldMkLst>
        <pc:spChg chg="add mod">
          <ac:chgData name="Stewart Gale" userId="3647ddd2-6040-41ae-a96d-232c23482af8" providerId="ADAL" clId="{2A6394C1-E319-4613-B3B9-B0CC120A8625}" dt="2025-03-06T11:47:33.384" v="1570" actId="1076"/>
          <ac:spMkLst>
            <pc:docMk/>
            <pc:sldMk cId="3876090499" sldId="721"/>
            <ac:spMk id="3" creationId="{5780112C-9888-76FE-DD82-297A759CE3E1}"/>
          </ac:spMkLst>
        </pc:spChg>
        <pc:picChg chg="mod modCrop">
          <ac:chgData name="Stewart Gale" userId="3647ddd2-6040-41ae-a96d-232c23482af8" providerId="ADAL" clId="{2A6394C1-E319-4613-B3B9-B0CC120A8625}" dt="2025-03-06T11:46:49.698" v="1537" actId="732"/>
          <ac:picMkLst>
            <pc:docMk/>
            <pc:sldMk cId="3876090499" sldId="721"/>
            <ac:picMk id="7" creationId="{6F42215C-02E2-CE4D-F347-484D0CB6E705}"/>
          </ac:picMkLst>
        </pc:picChg>
      </pc:sldChg>
      <pc:sldChg chg="addSp delSp modSp add mod delAnim modAnim">
        <pc:chgData name="Stewart Gale" userId="3647ddd2-6040-41ae-a96d-232c23482af8" providerId="ADAL" clId="{2A6394C1-E319-4613-B3B9-B0CC120A8625}" dt="2025-03-06T11:54:35.866" v="1780" actId="1037"/>
        <pc:sldMkLst>
          <pc:docMk/>
          <pc:sldMk cId="1818076221" sldId="722"/>
        </pc:sldMkLst>
        <pc:spChg chg="add mod">
          <ac:chgData name="Stewart Gale" userId="3647ddd2-6040-41ae-a96d-232c23482af8" providerId="ADAL" clId="{2A6394C1-E319-4613-B3B9-B0CC120A8625}" dt="2025-03-06T11:54:35.866" v="1780" actId="1037"/>
          <ac:spMkLst>
            <pc:docMk/>
            <pc:sldMk cId="1818076221" sldId="722"/>
            <ac:spMk id="5" creationId="{282BA120-E823-44A1-1717-F0015A0731B9}"/>
          </ac:spMkLst>
        </pc:spChg>
        <pc:spChg chg="add mod">
          <ac:chgData name="Stewart Gale" userId="3647ddd2-6040-41ae-a96d-232c23482af8" providerId="ADAL" clId="{2A6394C1-E319-4613-B3B9-B0CC120A8625}" dt="2025-03-06T11:54:35.866" v="1780" actId="1037"/>
          <ac:spMkLst>
            <pc:docMk/>
            <pc:sldMk cId="1818076221" sldId="722"/>
            <ac:spMk id="6" creationId="{1D9051C2-84D9-247C-D332-D3D0FF64E5C0}"/>
          </ac:spMkLst>
        </pc:spChg>
        <pc:spChg chg="add mod">
          <ac:chgData name="Stewart Gale" userId="3647ddd2-6040-41ae-a96d-232c23482af8" providerId="ADAL" clId="{2A6394C1-E319-4613-B3B9-B0CC120A8625}" dt="2025-03-06T11:54:35.866" v="1780" actId="1037"/>
          <ac:spMkLst>
            <pc:docMk/>
            <pc:sldMk cId="1818076221" sldId="722"/>
            <ac:spMk id="8" creationId="{D58B5EB0-A557-F6F4-2EBF-7F8315F38019}"/>
          </ac:spMkLst>
        </pc:spChg>
        <pc:spChg chg="add mod">
          <ac:chgData name="Stewart Gale" userId="3647ddd2-6040-41ae-a96d-232c23482af8" providerId="ADAL" clId="{2A6394C1-E319-4613-B3B9-B0CC120A8625}" dt="2025-03-06T11:54:35.866" v="1780" actId="1037"/>
          <ac:spMkLst>
            <pc:docMk/>
            <pc:sldMk cId="1818076221" sldId="722"/>
            <ac:spMk id="10" creationId="{8DAC264B-8B68-EDAC-28D0-60D8E89054E9}"/>
          </ac:spMkLst>
        </pc:spChg>
        <pc:spChg chg="add mod">
          <ac:chgData name="Stewart Gale" userId="3647ddd2-6040-41ae-a96d-232c23482af8" providerId="ADAL" clId="{2A6394C1-E319-4613-B3B9-B0CC120A8625}" dt="2025-03-06T11:49:33.963" v="1608" actId="14100"/>
          <ac:spMkLst>
            <pc:docMk/>
            <pc:sldMk cId="1818076221" sldId="722"/>
            <ac:spMk id="13" creationId="{C72E81B9-65D8-E83B-8153-F5F19CF9F8C6}"/>
          </ac:spMkLst>
        </pc:spChg>
        <pc:spChg chg="add mod">
          <ac:chgData name="Stewart Gale" userId="3647ddd2-6040-41ae-a96d-232c23482af8" providerId="ADAL" clId="{2A6394C1-E319-4613-B3B9-B0CC120A8625}" dt="2025-03-06T11:54:35.866" v="1780" actId="1037"/>
          <ac:spMkLst>
            <pc:docMk/>
            <pc:sldMk cId="1818076221" sldId="722"/>
            <ac:spMk id="14" creationId="{FCF50B06-D4D2-9453-0266-B4F706C4DA76}"/>
          </ac:spMkLst>
        </pc:spChg>
        <pc:spChg chg="add mod">
          <ac:chgData name="Stewart Gale" userId="3647ddd2-6040-41ae-a96d-232c23482af8" providerId="ADAL" clId="{2A6394C1-E319-4613-B3B9-B0CC120A8625}" dt="2025-03-06T11:54:35.866" v="1780" actId="1037"/>
          <ac:spMkLst>
            <pc:docMk/>
            <pc:sldMk cId="1818076221" sldId="722"/>
            <ac:spMk id="15" creationId="{2C78BF3E-485E-94BC-0414-82542F5B2AAB}"/>
          </ac:spMkLst>
        </pc:spChg>
        <pc:spChg chg="add mod">
          <ac:chgData name="Stewart Gale" userId="3647ddd2-6040-41ae-a96d-232c23482af8" providerId="ADAL" clId="{2A6394C1-E319-4613-B3B9-B0CC120A8625}" dt="2025-03-06T11:54:35.866" v="1780" actId="1037"/>
          <ac:spMkLst>
            <pc:docMk/>
            <pc:sldMk cId="1818076221" sldId="722"/>
            <ac:spMk id="16" creationId="{D584E5CE-BD24-BF48-8582-69A898661DF6}"/>
          </ac:spMkLst>
        </pc:spChg>
        <pc:spChg chg="add mod">
          <ac:chgData name="Stewart Gale" userId="3647ddd2-6040-41ae-a96d-232c23482af8" providerId="ADAL" clId="{2A6394C1-E319-4613-B3B9-B0CC120A8625}" dt="2025-03-06T11:54:35.866" v="1780" actId="1037"/>
          <ac:spMkLst>
            <pc:docMk/>
            <pc:sldMk cId="1818076221" sldId="722"/>
            <ac:spMk id="17" creationId="{5A4308F4-87C6-B53F-A437-1BEAEB5CF338}"/>
          </ac:spMkLst>
        </pc:spChg>
        <pc:picChg chg="mod modCrop">
          <ac:chgData name="Stewart Gale" userId="3647ddd2-6040-41ae-a96d-232c23482af8" providerId="ADAL" clId="{2A6394C1-E319-4613-B3B9-B0CC120A8625}" dt="2025-03-06T11:50:15.949" v="1625" actId="1035"/>
          <ac:picMkLst>
            <pc:docMk/>
            <pc:sldMk cId="1818076221" sldId="722"/>
            <ac:picMk id="7" creationId="{6FB222B6-4091-0F8E-B2A9-62C02C3CB98D}"/>
          </ac:picMkLst>
        </pc:picChg>
        <pc:picChg chg="add mod modCrop">
          <ac:chgData name="Stewart Gale" userId="3647ddd2-6040-41ae-a96d-232c23482af8" providerId="ADAL" clId="{2A6394C1-E319-4613-B3B9-B0CC120A8625}" dt="2025-03-06T11:54:26.353" v="1752" actId="1038"/>
          <ac:picMkLst>
            <pc:docMk/>
            <pc:sldMk cId="1818076221" sldId="722"/>
            <ac:picMk id="12" creationId="{CBA1B1EB-F1BA-38E6-32A3-CEF0A60BAA72}"/>
          </ac:picMkLst>
        </pc:picChg>
      </pc:sldChg>
    </pc:docChg>
  </pc:docChgLst>
  <pc:docChgLst>
    <pc:chgData name="Stewart Gale" userId="3647ddd2-6040-41ae-a96d-232c23482af8" providerId="ADAL" clId="{066CBF5A-B52E-4ED7-B382-3FB2D581D41C}"/>
    <pc:docChg chg="undo custSel addSld delSld modSld sldOrd modMainMaster">
      <pc:chgData name="Stewart Gale" userId="3647ddd2-6040-41ae-a96d-232c23482af8" providerId="ADAL" clId="{066CBF5A-B52E-4ED7-B382-3FB2D581D41C}" dt="2021-04-14T07:59:41.149" v="1660" actId="47"/>
      <pc:docMkLst>
        <pc:docMk/>
      </pc:docMkLst>
      <pc:sldChg chg="addSp delSp modSp add mod ord">
        <pc:chgData name="Stewart Gale" userId="3647ddd2-6040-41ae-a96d-232c23482af8" providerId="ADAL" clId="{066CBF5A-B52E-4ED7-B382-3FB2D581D41C}" dt="2021-04-13T05:21:14.485" v="224" actId="20577"/>
        <pc:sldMkLst>
          <pc:docMk/>
          <pc:sldMk cId="1099268568" sldId="512"/>
        </pc:sldMkLst>
      </pc:sldChg>
      <pc:sldChg chg="addSp delSp modSp mod delAnim">
        <pc:chgData name="Stewart Gale" userId="3647ddd2-6040-41ae-a96d-232c23482af8" providerId="ADAL" clId="{066CBF5A-B52E-4ED7-B382-3FB2D581D41C}" dt="2021-04-13T10:12:19.437" v="1630" actId="313"/>
        <pc:sldMkLst>
          <pc:docMk/>
          <pc:sldMk cId="3857897261" sldId="688"/>
        </pc:sldMkLst>
      </pc:sldChg>
      <pc:sldChg chg="modSp del">
        <pc:chgData name="Stewart Gale" userId="3647ddd2-6040-41ae-a96d-232c23482af8" providerId="ADAL" clId="{066CBF5A-B52E-4ED7-B382-3FB2D581D41C}" dt="2021-04-13T06:53:31.959" v="992" actId="47"/>
        <pc:sldMkLst>
          <pc:docMk/>
          <pc:sldMk cId="2839940480" sldId="689"/>
        </pc:sldMkLst>
      </pc:sldChg>
      <pc:sldChg chg="modSp del mod">
        <pc:chgData name="Stewart Gale" userId="3647ddd2-6040-41ae-a96d-232c23482af8" providerId="ADAL" clId="{066CBF5A-B52E-4ED7-B382-3FB2D581D41C}" dt="2021-04-13T10:06:57.729" v="1537" actId="47"/>
        <pc:sldMkLst>
          <pc:docMk/>
          <pc:sldMk cId="3643539621" sldId="690"/>
        </pc:sldMkLst>
      </pc:sldChg>
      <pc:sldChg chg="delSp modSp add del mod ord delAnim">
        <pc:chgData name="Stewart Gale" userId="3647ddd2-6040-41ae-a96d-232c23482af8" providerId="ADAL" clId="{066CBF5A-B52E-4ED7-B382-3FB2D581D41C}" dt="2021-04-13T10:09:54.879" v="1588" actId="47"/>
        <pc:sldMkLst>
          <pc:docMk/>
          <pc:sldMk cId="2991683186" sldId="691"/>
        </pc:sldMkLst>
      </pc:sldChg>
      <pc:sldChg chg="delSp modSp del mod ord delAnim">
        <pc:chgData name="Stewart Gale" userId="3647ddd2-6040-41ae-a96d-232c23482af8" providerId="ADAL" clId="{066CBF5A-B52E-4ED7-B382-3FB2D581D41C}" dt="2021-04-13T10:03:23.180" v="1466" actId="47"/>
        <pc:sldMkLst>
          <pc:docMk/>
          <pc:sldMk cId="2162605685" sldId="692"/>
        </pc:sldMkLst>
      </pc:sldChg>
      <pc:sldChg chg="delSp modSp del mod delAnim">
        <pc:chgData name="Stewart Gale" userId="3647ddd2-6040-41ae-a96d-232c23482af8" providerId="ADAL" clId="{066CBF5A-B52E-4ED7-B382-3FB2D581D41C}" dt="2021-04-14T07:59:41.149" v="1660" actId="47"/>
        <pc:sldMkLst>
          <pc:docMk/>
          <pc:sldMk cId="522705986" sldId="693"/>
        </pc:sldMkLst>
      </pc:sldChg>
      <pc:sldChg chg="delSp modSp del mod ord delAnim">
        <pc:chgData name="Stewart Gale" userId="3647ddd2-6040-41ae-a96d-232c23482af8" providerId="ADAL" clId="{066CBF5A-B52E-4ED7-B382-3FB2D581D41C}" dt="2021-04-14T07:58:56.431" v="1650" actId="47"/>
        <pc:sldMkLst>
          <pc:docMk/>
          <pc:sldMk cId="4101426565" sldId="694"/>
        </pc:sldMkLst>
      </pc:sldChg>
      <pc:sldChg chg="addSp delSp modSp add del mod addAnim delAnim">
        <pc:chgData name="Stewart Gale" userId="3647ddd2-6040-41ae-a96d-232c23482af8" providerId="ADAL" clId="{066CBF5A-B52E-4ED7-B382-3FB2D581D41C}" dt="2021-04-13T06:53:27.099" v="990" actId="47"/>
        <pc:sldMkLst>
          <pc:docMk/>
          <pc:sldMk cId="774066953" sldId="695"/>
        </pc:sldMkLst>
      </pc:sldChg>
      <pc:sldChg chg="addSp delSp modSp add mod delAnim modAnim">
        <pc:chgData name="Stewart Gale" userId="3647ddd2-6040-41ae-a96d-232c23482af8" providerId="ADAL" clId="{066CBF5A-B52E-4ED7-B382-3FB2D581D41C}" dt="2021-04-13T10:11:54.542" v="1610" actId="403"/>
        <pc:sldMkLst>
          <pc:docMk/>
          <pc:sldMk cId="353815183" sldId="696"/>
        </pc:sldMkLst>
      </pc:sldChg>
      <pc:sldChg chg="addSp delSp modSp add mod delAnim modAnim">
        <pc:chgData name="Stewart Gale" userId="3647ddd2-6040-41ae-a96d-232c23482af8" providerId="ADAL" clId="{066CBF5A-B52E-4ED7-B382-3FB2D581D41C}" dt="2021-04-13T10:13:05.243" v="1632" actId="113"/>
        <pc:sldMkLst>
          <pc:docMk/>
          <pc:sldMk cId="2555509203" sldId="697"/>
        </pc:sldMkLst>
      </pc:sldChg>
      <pc:sldChg chg="add del">
        <pc:chgData name="Stewart Gale" userId="3647ddd2-6040-41ae-a96d-232c23482af8" providerId="ADAL" clId="{066CBF5A-B52E-4ED7-B382-3FB2D581D41C}" dt="2021-04-13T06:38:31.672" v="665" actId="47"/>
        <pc:sldMkLst>
          <pc:docMk/>
          <pc:sldMk cId="4036382302" sldId="697"/>
        </pc:sldMkLst>
      </pc:sldChg>
      <pc:sldChg chg="add del">
        <pc:chgData name="Stewart Gale" userId="3647ddd2-6040-41ae-a96d-232c23482af8" providerId="ADAL" clId="{066CBF5A-B52E-4ED7-B382-3FB2D581D41C}" dt="2021-04-13T06:53:30.609" v="991" actId="47"/>
        <pc:sldMkLst>
          <pc:docMk/>
          <pc:sldMk cId="2641568033" sldId="698"/>
        </pc:sldMkLst>
      </pc:sldChg>
      <pc:sldChg chg="addSp delSp modSp add mod delAnim modAnim">
        <pc:chgData name="Stewart Gale" userId="3647ddd2-6040-41ae-a96d-232c23482af8" providerId="ADAL" clId="{066CBF5A-B52E-4ED7-B382-3FB2D581D41C}" dt="2021-04-13T06:53:11.790" v="989"/>
        <pc:sldMkLst>
          <pc:docMk/>
          <pc:sldMk cId="2710183861" sldId="699"/>
        </pc:sldMkLst>
      </pc:sldChg>
      <pc:sldChg chg="add del">
        <pc:chgData name="Stewart Gale" userId="3647ddd2-6040-41ae-a96d-232c23482af8" providerId="ADAL" clId="{066CBF5A-B52E-4ED7-B382-3FB2D581D41C}" dt="2021-04-14T07:59:02.805" v="1651" actId="47"/>
        <pc:sldMkLst>
          <pc:docMk/>
          <pc:sldMk cId="3792970998" sldId="700"/>
        </pc:sldMkLst>
      </pc:sldChg>
      <pc:sldChg chg="addSp delSp modSp add mod delAnim modAnim">
        <pc:chgData name="Stewart Gale" userId="3647ddd2-6040-41ae-a96d-232c23482af8" providerId="ADAL" clId="{066CBF5A-B52E-4ED7-B382-3FB2D581D41C}" dt="2021-04-13T10:13:53.135" v="1634"/>
        <pc:sldMkLst>
          <pc:docMk/>
          <pc:sldMk cId="509151995" sldId="701"/>
        </pc:sldMkLst>
      </pc:sldChg>
      <pc:sldChg chg="addSp delSp modSp add mod delAnim modAnim">
        <pc:chgData name="Stewart Gale" userId="3647ddd2-6040-41ae-a96d-232c23482af8" providerId="ADAL" clId="{066CBF5A-B52E-4ED7-B382-3FB2D581D41C}" dt="2021-04-13T10:14:26.313" v="1641"/>
        <pc:sldMkLst>
          <pc:docMk/>
          <pc:sldMk cId="3943823408" sldId="702"/>
        </pc:sldMkLst>
      </pc:sldChg>
      <pc:sldChg chg="addSp delSp modSp add mod delAnim modAnim">
        <pc:chgData name="Stewart Gale" userId="3647ddd2-6040-41ae-a96d-232c23482af8" providerId="ADAL" clId="{066CBF5A-B52E-4ED7-B382-3FB2D581D41C}" dt="2021-04-13T10:04:26.384" v="1473" actId="20577"/>
        <pc:sldMkLst>
          <pc:docMk/>
          <pc:sldMk cId="2472739390" sldId="703"/>
        </pc:sldMkLst>
      </pc:sldChg>
      <pc:sldChg chg="addSp delSp modSp add mod delAnim modAnim">
        <pc:chgData name="Stewart Gale" userId="3647ddd2-6040-41ae-a96d-232c23482af8" providerId="ADAL" clId="{066CBF5A-B52E-4ED7-B382-3FB2D581D41C}" dt="2021-04-14T05:20:34.566" v="1649" actId="20577"/>
        <pc:sldMkLst>
          <pc:docMk/>
          <pc:sldMk cId="3363447666" sldId="704"/>
        </pc:sldMkLst>
      </pc:sldChg>
      <pc:sldChg chg="modSp add mod modAnim">
        <pc:chgData name="Stewart Gale" userId="3647ddd2-6040-41ae-a96d-232c23482af8" providerId="ADAL" clId="{066CBF5A-B52E-4ED7-B382-3FB2D581D41C}" dt="2021-04-13T10:14:46.616" v="1642"/>
        <pc:sldMkLst>
          <pc:docMk/>
          <pc:sldMk cId="1672715301" sldId="705"/>
        </pc:sldMkLst>
      </pc:sldChg>
      <pc:sldChg chg="addSp delSp modSp add mod delAnim modAnim">
        <pc:chgData name="Stewart Gale" userId="3647ddd2-6040-41ae-a96d-232c23482af8" providerId="ADAL" clId="{066CBF5A-B52E-4ED7-B382-3FB2D581D41C}" dt="2021-04-13T10:09:50.256" v="1587" actId="1076"/>
        <pc:sldMkLst>
          <pc:docMk/>
          <pc:sldMk cId="1416413407" sldId="706"/>
        </pc:sldMkLst>
      </pc:sldChg>
      <pc:sldMasterChg chg="modSp modSldLayout">
        <pc:chgData name="Stewart Gale" userId="3647ddd2-6040-41ae-a96d-232c23482af8" providerId="ADAL" clId="{066CBF5A-B52E-4ED7-B382-3FB2D581D41C}" dt="2021-04-13T05:12:00.500" v="3"/>
        <pc:sldMasterMkLst>
          <pc:docMk/>
          <pc:sldMasterMk cId="3120977690" sldId="2147483648"/>
        </pc:sldMasterMkLst>
        <pc:sldLayoutChg chg="modSp">
          <pc:chgData name="Stewart Gale" userId="3647ddd2-6040-41ae-a96d-232c23482af8" providerId="ADAL" clId="{066CBF5A-B52E-4ED7-B382-3FB2D581D41C}" dt="2021-04-13T05:12:00.500" v="3"/>
          <pc:sldLayoutMkLst>
            <pc:docMk/>
            <pc:sldMasterMk cId="3120977690" sldId="2147483648"/>
            <pc:sldLayoutMk cId="1252133445" sldId="2147483649"/>
          </pc:sldLayoutMkLst>
        </pc:sldLayoutChg>
        <pc:sldLayoutChg chg="modSp">
          <pc:chgData name="Stewart Gale" userId="3647ddd2-6040-41ae-a96d-232c23482af8" providerId="ADAL" clId="{066CBF5A-B52E-4ED7-B382-3FB2D581D41C}" dt="2021-04-13T05:12:00.500" v="3"/>
          <pc:sldLayoutMkLst>
            <pc:docMk/>
            <pc:sldMasterMk cId="3120977690" sldId="2147483648"/>
            <pc:sldLayoutMk cId="1683176289" sldId="2147483651"/>
          </pc:sldLayoutMkLst>
        </pc:sldLayoutChg>
        <pc:sldLayoutChg chg="modSp">
          <pc:chgData name="Stewart Gale" userId="3647ddd2-6040-41ae-a96d-232c23482af8" providerId="ADAL" clId="{066CBF5A-B52E-4ED7-B382-3FB2D581D41C}" dt="2021-04-13T05:12:00.500" v="3"/>
          <pc:sldLayoutMkLst>
            <pc:docMk/>
            <pc:sldMasterMk cId="3120977690" sldId="2147483648"/>
            <pc:sldLayoutMk cId="2535680051" sldId="2147483652"/>
          </pc:sldLayoutMkLst>
        </pc:sldLayoutChg>
        <pc:sldLayoutChg chg="modSp">
          <pc:chgData name="Stewart Gale" userId="3647ddd2-6040-41ae-a96d-232c23482af8" providerId="ADAL" clId="{066CBF5A-B52E-4ED7-B382-3FB2D581D41C}" dt="2021-04-13T05:12:00.500" v="3"/>
          <pc:sldLayoutMkLst>
            <pc:docMk/>
            <pc:sldMasterMk cId="3120977690" sldId="2147483648"/>
            <pc:sldLayoutMk cId="546400705" sldId="2147483653"/>
          </pc:sldLayoutMkLst>
        </pc:sldLayoutChg>
        <pc:sldLayoutChg chg="modSp">
          <pc:chgData name="Stewart Gale" userId="3647ddd2-6040-41ae-a96d-232c23482af8" providerId="ADAL" clId="{066CBF5A-B52E-4ED7-B382-3FB2D581D41C}" dt="2021-04-13T05:12:00.500" v="3"/>
          <pc:sldLayoutMkLst>
            <pc:docMk/>
            <pc:sldMasterMk cId="3120977690" sldId="2147483648"/>
            <pc:sldLayoutMk cId="3630387280" sldId="2147483656"/>
          </pc:sldLayoutMkLst>
        </pc:sldLayoutChg>
        <pc:sldLayoutChg chg="modSp">
          <pc:chgData name="Stewart Gale" userId="3647ddd2-6040-41ae-a96d-232c23482af8" providerId="ADAL" clId="{066CBF5A-B52E-4ED7-B382-3FB2D581D41C}" dt="2021-04-13T05:12:00.500" v="3"/>
          <pc:sldLayoutMkLst>
            <pc:docMk/>
            <pc:sldMasterMk cId="3120977690" sldId="2147483648"/>
            <pc:sldLayoutMk cId="2964802668" sldId="2147483657"/>
          </pc:sldLayoutMkLst>
        </pc:sldLayoutChg>
        <pc:sldLayoutChg chg="modSp">
          <pc:chgData name="Stewart Gale" userId="3647ddd2-6040-41ae-a96d-232c23482af8" providerId="ADAL" clId="{066CBF5A-B52E-4ED7-B382-3FB2D581D41C}" dt="2021-04-13T05:12:00.500" v="3"/>
          <pc:sldLayoutMkLst>
            <pc:docMk/>
            <pc:sldMasterMk cId="3120977690" sldId="2147483648"/>
            <pc:sldLayoutMk cId="4134843407" sldId="2147483659"/>
          </pc:sldLayoutMkLst>
        </pc:sldLayoutChg>
      </pc:sldMasterChg>
      <pc:sldMasterChg chg="modSp modSldLayout">
        <pc:chgData name="Stewart Gale" userId="3647ddd2-6040-41ae-a96d-232c23482af8" providerId="ADAL" clId="{066CBF5A-B52E-4ED7-B382-3FB2D581D41C}" dt="2021-04-13T05:12:11.729" v="4"/>
        <pc:sldMasterMkLst>
          <pc:docMk/>
          <pc:sldMasterMk cId="3077646242" sldId="2147483660"/>
        </pc:sldMasterMkLst>
        <pc:sldLayoutChg chg="modSp">
          <pc:chgData name="Stewart Gale" userId="3647ddd2-6040-41ae-a96d-232c23482af8" providerId="ADAL" clId="{066CBF5A-B52E-4ED7-B382-3FB2D581D41C}" dt="2021-04-13T05:12:11.729" v="4"/>
          <pc:sldLayoutMkLst>
            <pc:docMk/>
            <pc:sldMasterMk cId="3077646242" sldId="2147483660"/>
            <pc:sldLayoutMk cId="3958222129" sldId="2147483661"/>
          </pc:sldLayoutMkLst>
        </pc:sldLayoutChg>
        <pc:sldLayoutChg chg="modSp">
          <pc:chgData name="Stewart Gale" userId="3647ddd2-6040-41ae-a96d-232c23482af8" providerId="ADAL" clId="{066CBF5A-B52E-4ED7-B382-3FB2D581D41C}" dt="2021-04-13T05:12:11.729" v="4"/>
          <pc:sldLayoutMkLst>
            <pc:docMk/>
            <pc:sldMasterMk cId="3077646242" sldId="2147483660"/>
            <pc:sldLayoutMk cId="2734521733" sldId="2147483663"/>
          </pc:sldLayoutMkLst>
        </pc:sldLayoutChg>
        <pc:sldLayoutChg chg="modSp">
          <pc:chgData name="Stewart Gale" userId="3647ddd2-6040-41ae-a96d-232c23482af8" providerId="ADAL" clId="{066CBF5A-B52E-4ED7-B382-3FB2D581D41C}" dt="2021-04-13T05:12:11.729" v="4"/>
          <pc:sldLayoutMkLst>
            <pc:docMk/>
            <pc:sldMasterMk cId="3077646242" sldId="2147483660"/>
            <pc:sldLayoutMk cId="532941029" sldId="2147483664"/>
          </pc:sldLayoutMkLst>
        </pc:sldLayoutChg>
        <pc:sldLayoutChg chg="modSp">
          <pc:chgData name="Stewart Gale" userId="3647ddd2-6040-41ae-a96d-232c23482af8" providerId="ADAL" clId="{066CBF5A-B52E-4ED7-B382-3FB2D581D41C}" dt="2021-04-13T05:12:11.729" v="4"/>
          <pc:sldLayoutMkLst>
            <pc:docMk/>
            <pc:sldMasterMk cId="3077646242" sldId="2147483660"/>
            <pc:sldLayoutMk cId="2999425008" sldId="2147483665"/>
          </pc:sldLayoutMkLst>
        </pc:sldLayoutChg>
        <pc:sldLayoutChg chg="modSp">
          <pc:chgData name="Stewart Gale" userId="3647ddd2-6040-41ae-a96d-232c23482af8" providerId="ADAL" clId="{066CBF5A-B52E-4ED7-B382-3FB2D581D41C}" dt="2021-04-13T05:12:11.729" v="4"/>
          <pc:sldLayoutMkLst>
            <pc:docMk/>
            <pc:sldMasterMk cId="3077646242" sldId="2147483660"/>
            <pc:sldLayoutMk cId="394686832" sldId="2147483668"/>
          </pc:sldLayoutMkLst>
        </pc:sldLayoutChg>
        <pc:sldLayoutChg chg="modSp">
          <pc:chgData name="Stewart Gale" userId="3647ddd2-6040-41ae-a96d-232c23482af8" providerId="ADAL" clId="{066CBF5A-B52E-4ED7-B382-3FB2D581D41C}" dt="2021-04-13T05:12:11.729" v="4"/>
          <pc:sldLayoutMkLst>
            <pc:docMk/>
            <pc:sldMasterMk cId="3077646242" sldId="2147483660"/>
            <pc:sldLayoutMk cId="3905604981" sldId="2147483669"/>
          </pc:sldLayoutMkLst>
        </pc:sldLayoutChg>
        <pc:sldLayoutChg chg="modSp">
          <pc:chgData name="Stewart Gale" userId="3647ddd2-6040-41ae-a96d-232c23482af8" providerId="ADAL" clId="{066CBF5A-B52E-4ED7-B382-3FB2D581D41C}" dt="2021-04-13T05:12:11.729" v="4"/>
          <pc:sldLayoutMkLst>
            <pc:docMk/>
            <pc:sldMasterMk cId="3077646242" sldId="2147483660"/>
            <pc:sldLayoutMk cId="458323023" sldId="2147483671"/>
          </pc:sldLayoutMkLst>
        </pc:sldLayoutChg>
      </pc:sldMasterChg>
      <pc:sldMasterChg chg="modSp modSldLayout">
        <pc:chgData name="Stewart Gale" userId="3647ddd2-6040-41ae-a96d-232c23482af8" providerId="ADAL" clId="{066CBF5A-B52E-4ED7-B382-3FB2D581D41C}" dt="2021-04-13T05:12:16.331" v="5"/>
        <pc:sldMasterMkLst>
          <pc:docMk/>
          <pc:sldMasterMk cId="2594173194" sldId="2147483672"/>
        </pc:sldMasterMkLst>
        <pc:sldLayoutChg chg="modSp">
          <pc:chgData name="Stewart Gale" userId="3647ddd2-6040-41ae-a96d-232c23482af8" providerId="ADAL" clId="{066CBF5A-B52E-4ED7-B382-3FB2D581D41C}" dt="2021-04-13T05:12:16.331" v="5"/>
          <pc:sldLayoutMkLst>
            <pc:docMk/>
            <pc:sldMasterMk cId="2594173194" sldId="2147483672"/>
            <pc:sldLayoutMk cId="2749654597" sldId="2147483673"/>
          </pc:sldLayoutMkLst>
        </pc:sldLayoutChg>
        <pc:sldLayoutChg chg="modSp">
          <pc:chgData name="Stewart Gale" userId="3647ddd2-6040-41ae-a96d-232c23482af8" providerId="ADAL" clId="{066CBF5A-B52E-4ED7-B382-3FB2D581D41C}" dt="2021-04-13T05:12:16.331" v="5"/>
          <pc:sldLayoutMkLst>
            <pc:docMk/>
            <pc:sldMasterMk cId="2594173194" sldId="2147483672"/>
            <pc:sldLayoutMk cId="2987201286" sldId="2147483675"/>
          </pc:sldLayoutMkLst>
        </pc:sldLayoutChg>
        <pc:sldLayoutChg chg="modSp">
          <pc:chgData name="Stewart Gale" userId="3647ddd2-6040-41ae-a96d-232c23482af8" providerId="ADAL" clId="{066CBF5A-B52E-4ED7-B382-3FB2D581D41C}" dt="2021-04-13T05:12:16.331" v="5"/>
          <pc:sldLayoutMkLst>
            <pc:docMk/>
            <pc:sldMasterMk cId="2594173194" sldId="2147483672"/>
            <pc:sldLayoutMk cId="1920919695" sldId="2147483676"/>
          </pc:sldLayoutMkLst>
        </pc:sldLayoutChg>
        <pc:sldLayoutChg chg="modSp">
          <pc:chgData name="Stewart Gale" userId="3647ddd2-6040-41ae-a96d-232c23482af8" providerId="ADAL" clId="{066CBF5A-B52E-4ED7-B382-3FB2D581D41C}" dt="2021-04-13T05:12:16.331" v="5"/>
          <pc:sldLayoutMkLst>
            <pc:docMk/>
            <pc:sldMasterMk cId="2594173194" sldId="2147483672"/>
            <pc:sldLayoutMk cId="2712004453" sldId="2147483677"/>
          </pc:sldLayoutMkLst>
        </pc:sldLayoutChg>
        <pc:sldLayoutChg chg="modSp">
          <pc:chgData name="Stewart Gale" userId="3647ddd2-6040-41ae-a96d-232c23482af8" providerId="ADAL" clId="{066CBF5A-B52E-4ED7-B382-3FB2D581D41C}" dt="2021-04-13T05:12:16.331" v="5"/>
          <pc:sldLayoutMkLst>
            <pc:docMk/>
            <pc:sldMasterMk cId="2594173194" sldId="2147483672"/>
            <pc:sldLayoutMk cId="793739422" sldId="2147483680"/>
          </pc:sldLayoutMkLst>
        </pc:sldLayoutChg>
        <pc:sldLayoutChg chg="modSp">
          <pc:chgData name="Stewart Gale" userId="3647ddd2-6040-41ae-a96d-232c23482af8" providerId="ADAL" clId="{066CBF5A-B52E-4ED7-B382-3FB2D581D41C}" dt="2021-04-13T05:12:16.331" v="5"/>
          <pc:sldLayoutMkLst>
            <pc:docMk/>
            <pc:sldMasterMk cId="2594173194" sldId="2147483672"/>
            <pc:sldLayoutMk cId="1229295370" sldId="2147483681"/>
          </pc:sldLayoutMkLst>
        </pc:sldLayoutChg>
        <pc:sldLayoutChg chg="modSp">
          <pc:chgData name="Stewart Gale" userId="3647ddd2-6040-41ae-a96d-232c23482af8" providerId="ADAL" clId="{066CBF5A-B52E-4ED7-B382-3FB2D581D41C}" dt="2021-04-13T05:12:16.331" v="5"/>
          <pc:sldLayoutMkLst>
            <pc:docMk/>
            <pc:sldMasterMk cId="2594173194" sldId="2147483672"/>
            <pc:sldLayoutMk cId="273697883" sldId="2147483683"/>
          </pc:sldLayoutMkLst>
        </pc:sldLayoutChg>
      </pc:sldMasterChg>
      <pc:sldMasterChg chg="modSp modSldLayout">
        <pc:chgData name="Stewart Gale" userId="3647ddd2-6040-41ae-a96d-232c23482af8" providerId="ADAL" clId="{066CBF5A-B52E-4ED7-B382-3FB2D581D41C}" dt="2021-04-13T05:12:26.133" v="6"/>
        <pc:sldMasterMkLst>
          <pc:docMk/>
          <pc:sldMasterMk cId="3764994444" sldId="2147483684"/>
        </pc:sldMasterMkLst>
        <pc:sldLayoutChg chg="modSp">
          <pc:chgData name="Stewart Gale" userId="3647ddd2-6040-41ae-a96d-232c23482af8" providerId="ADAL" clId="{066CBF5A-B52E-4ED7-B382-3FB2D581D41C}" dt="2021-04-13T05:12:26.133" v="6"/>
          <pc:sldLayoutMkLst>
            <pc:docMk/>
            <pc:sldMasterMk cId="3764994444" sldId="2147483684"/>
            <pc:sldLayoutMk cId="3116580642" sldId="2147483685"/>
          </pc:sldLayoutMkLst>
        </pc:sldLayoutChg>
        <pc:sldLayoutChg chg="modSp">
          <pc:chgData name="Stewart Gale" userId="3647ddd2-6040-41ae-a96d-232c23482af8" providerId="ADAL" clId="{066CBF5A-B52E-4ED7-B382-3FB2D581D41C}" dt="2021-04-13T05:12:26.133" v="6"/>
          <pc:sldLayoutMkLst>
            <pc:docMk/>
            <pc:sldMasterMk cId="3764994444" sldId="2147483684"/>
            <pc:sldLayoutMk cId="3567177506" sldId="2147483687"/>
          </pc:sldLayoutMkLst>
        </pc:sldLayoutChg>
        <pc:sldLayoutChg chg="modSp">
          <pc:chgData name="Stewart Gale" userId="3647ddd2-6040-41ae-a96d-232c23482af8" providerId="ADAL" clId="{066CBF5A-B52E-4ED7-B382-3FB2D581D41C}" dt="2021-04-13T05:12:26.133" v="6"/>
          <pc:sldLayoutMkLst>
            <pc:docMk/>
            <pc:sldMasterMk cId="3764994444" sldId="2147483684"/>
            <pc:sldLayoutMk cId="175264527" sldId="2147483688"/>
          </pc:sldLayoutMkLst>
        </pc:sldLayoutChg>
        <pc:sldLayoutChg chg="modSp">
          <pc:chgData name="Stewart Gale" userId="3647ddd2-6040-41ae-a96d-232c23482af8" providerId="ADAL" clId="{066CBF5A-B52E-4ED7-B382-3FB2D581D41C}" dt="2021-04-13T05:12:26.133" v="6"/>
          <pc:sldLayoutMkLst>
            <pc:docMk/>
            <pc:sldMasterMk cId="3764994444" sldId="2147483684"/>
            <pc:sldLayoutMk cId="1272114755" sldId="2147483689"/>
          </pc:sldLayoutMkLst>
        </pc:sldLayoutChg>
        <pc:sldLayoutChg chg="modSp">
          <pc:chgData name="Stewart Gale" userId="3647ddd2-6040-41ae-a96d-232c23482af8" providerId="ADAL" clId="{066CBF5A-B52E-4ED7-B382-3FB2D581D41C}" dt="2021-04-13T05:12:26.133" v="6"/>
          <pc:sldLayoutMkLst>
            <pc:docMk/>
            <pc:sldMasterMk cId="3764994444" sldId="2147483684"/>
            <pc:sldLayoutMk cId="1573945487" sldId="2147483692"/>
          </pc:sldLayoutMkLst>
        </pc:sldLayoutChg>
        <pc:sldLayoutChg chg="modSp">
          <pc:chgData name="Stewart Gale" userId="3647ddd2-6040-41ae-a96d-232c23482af8" providerId="ADAL" clId="{066CBF5A-B52E-4ED7-B382-3FB2D581D41C}" dt="2021-04-13T05:12:26.133" v="6"/>
          <pc:sldLayoutMkLst>
            <pc:docMk/>
            <pc:sldMasterMk cId="3764994444" sldId="2147483684"/>
            <pc:sldLayoutMk cId="3715674575" sldId="2147483693"/>
          </pc:sldLayoutMkLst>
        </pc:sldLayoutChg>
        <pc:sldLayoutChg chg="modSp">
          <pc:chgData name="Stewart Gale" userId="3647ddd2-6040-41ae-a96d-232c23482af8" providerId="ADAL" clId="{066CBF5A-B52E-4ED7-B382-3FB2D581D41C}" dt="2021-04-13T05:12:26.133" v="6"/>
          <pc:sldLayoutMkLst>
            <pc:docMk/>
            <pc:sldMasterMk cId="3764994444" sldId="2147483684"/>
            <pc:sldLayoutMk cId="1670847073" sldId="2147483695"/>
          </pc:sldLayoutMkLst>
        </pc:sldLayoutChg>
      </pc:sldMasterChg>
      <pc:sldMasterChg chg="modSp modSldLayout">
        <pc:chgData name="Stewart Gale" userId="3647ddd2-6040-41ae-a96d-232c23482af8" providerId="ADAL" clId="{066CBF5A-B52E-4ED7-B382-3FB2D581D41C}" dt="2021-04-13T05:14:26.363" v="28"/>
        <pc:sldMasterMkLst>
          <pc:docMk/>
          <pc:sldMasterMk cId="3147209435" sldId="2147483696"/>
        </pc:sldMasterMkLst>
        <pc:sldLayoutChg chg="modSp">
          <pc:chgData name="Stewart Gale" userId="3647ddd2-6040-41ae-a96d-232c23482af8" providerId="ADAL" clId="{066CBF5A-B52E-4ED7-B382-3FB2D581D41C}" dt="2021-04-13T05:14:26.363" v="28"/>
          <pc:sldLayoutMkLst>
            <pc:docMk/>
            <pc:sldMasterMk cId="3147209435" sldId="2147483696"/>
            <pc:sldLayoutMk cId="1371868372" sldId="2147483697"/>
          </pc:sldLayoutMkLst>
        </pc:sldLayoutChg>
        <pc:sldLayoutChg chg="modSp">
          <pc:chgData name="Stewart Gale" userId="3647ddd2-6040-41ae-a96d-232c23482af8" providerId="ADAL" clId="{066CBF5A-B52E-4ED7-B382-3FB2D581D41C}" dt="2021-04-13T05:14:26.363" v="28"/>
          <pc:sldLayoutMkLst>
            <pc:docMk/>
            <pc:sldMasterMk cId="3147209435" sldId="2147483696"/>
            <pc:sldLayoutMk cId="4209683075" sldId="2147483699"/>
          </pc:sldLayoutMkLst>
        </pc:sldLayoutChg>
        <pc:sldLayoutChg chg="modSp">
          <pc:chgData name="Stewart Gale" userId="3647ddd2-6040-41ae-a96d-232c23482af8" providerId="ADAL" clId="{066CBF5A-B52E-4ED7-B382-3FB2D581D41C}" dt="2021-04-13T05:14:26.363" v="28"/>
          <pc:sldLayoutMkLst>
            <pc:docMk/>
            <pc:sldMasterMk cId="3147209435" sldId="2147483696"/>
            <pc:sldLayoutMk cId="264330985" sldId="2147483700"/>
          </pc:sldLayoutMkLst>
        </pc:sldLayoutChg>
        <pc:sldLayoutChg chg="modSp">
          <pc:chgData name="Stewart Gale" userId="3647ddd2-6040-41ae-a96d-232c23482af8" providerId="ADAL" clId="{066CBF5A-B52E-4ED7-B382-3FB2D581D41C}" dt="2021-04-13T05:14:26.363" v="28"/>
          <pc:sldLayoutMkLst>
            <pc:docMk/>
            <pc:sldMasterMk cId="3147209435" sldId="2147483696"/>
            <pc:sldLayoutMk cId="1154147" sldId="2147483701"/>
          </pc:sldLayoutMkLst>
        </pc:sldLayoutChg>
        <pc:sldLayoutChg chg="modSp">
          <pc:chgData name="Stewart Gale" userId="3647ddd2-6040-41ae-a96d-232c23482af8" providerId="ADAL" clId="{066CBF5A-B52E-4ED7-B382-3FB2D581D41C}" dt="2021-04-13T05:14:26.363" v="28"/>
          <pc:sldLayoutMkLst>
            <pc:docMk/>
            <pc:sldMasterMk cId="3147209435" sldId="2147483696"/>
            <pc:sldLayoutMk cId="3475564447" sldId="2147483704"/>
          </pc:sldLayoutMkLst>
        </pc:sldLayoutChg>
        <pc:sldLayoutChg chg="modSp">
          <pc:chgData name="Stewart Gale" userId="3647ddd2-6040-41ae-a96d-232c23482af8" providerId="ADAL" clId="{066CBF5A-B52E-4ED7-B382-3FB2D581D41C}" dt="2021-04-13T05:14:26.363" v="28"/>
          <pc:sldLayoutMkLst>
            <pc:docMk/>
            <pc:sldMasterMk cId="3147209435" sldId="2147483696"/>
            <pc:sldLayoutMk cId="3057340740" sldId="2147483705"/>
          </pc:sldLayoutMkLst>
        </pc:sldLayoutChg>
        <pc:sldLayoutChg chg="modSp">
          <pc:chgData name="Stewart Gale" userId="3647ddd2-6040-41ae-a96d-232c23482af8" providerId="ADAL" clId="{066CBF5A-B52E-4ED7-B382-3FB2D581D41C}" dt="2021-04-13T05:14:26.363" v="28"/>
          <pc:sldLayoutMkLst>
            <pc:docMk/>
            <pc:sldMasterMk cId="3147209435" sldId="2147483696"/>
            <pc:sldLayoutMk cId="3671049896" sldId="2147483707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E1C-4552-4E4B-BEC0-B98AB315F893}" type="datetimeFigureOut">
              <a:rPr lang="en-GB" smtClean="0"/>
              <a:t>21/04/2025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A10B6-4E76-4127-BC80-55C2E39794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141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E1C-4552-4E4B-BEC0-B98AB315F893}" type="datetimeFigureOut">
              <a:rPr lang="en-GB" smtClean="0"/>
              <a:t>21/04/2025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A10B6-4E76-4127-BC80-55C2E39794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498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E1C-4552-4E4B-BEC0-B98AB315F893}" type="datetimeFigureOut">
              <a:rPr lang="en-GB" smtClean="0"/>
              <a:t>21/04/2025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A10B6-4E76-4127-BC80-55C2E39794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090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E1C-4552-4E4B-BEC0-B98AB315F893}" type="datetimeFigureOut">
              <a:rPr lang="en-GB" smtClean="0"/>
              <a:t>21/04/2025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A10B6-4E76-4127-BC80-55C2E39794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713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E1C-4552-4E4B-BEC0-B98AB315F893}" type="datetimeFigureOut">
              <a:rPr lang="en-GB" smtClean="0"/>
              <a:t>21/04/2025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A10B6-4E76-4127-BC80-55C2E39794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347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E1C-4552-4E4B-BEC0-B98AB315F893}" type="datetimeFigureOut">
              <a:rPr lang="en-GB" smtClean="0"/>
              <a:t>21/04/2025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A10B6-4E76-4127-BC80-55C2E39794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7748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E1C-4552-4E4B-BEC0-B98AB315F893}" type="datetimeFigureOut">
              <a:rPr lang="en-GB" smtClean="0"/>
              <a:t>21/04/2025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A10B6-4E76-4127-BC80-55C2E39794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373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E1C-4552-4E4B-BEC0-B98AB315F893}" type="datetimeFigureOut">
              <a:rPr lang="en-GB" smtClean="0"/>
              <a:t>21/04/2025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A10B6-4E76-4127-BC80-55C2E39794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767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E1C-4552-4E4B-BEC0-B98AB315F893}" type="datetimeFigureOut">
              <a:rPr lang="en-GB" smtClean="0"/>
              <a:t>21/04/2025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A10B6-4E76-4127-BC80-55C2E39794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432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E1C-4552-4E4B-BEC0-B98AB315F893}" type="datetimeFigureOut">
              <a:rPr lang="en-GB" smtClean="0"/>
              <a:t>21/04/2025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A10B6-4E76-4127-BC80-55C2E39794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748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4EE1C-4552-4E4B-BEC0-B98AB315F893}" type="datetimeFigureOut">
              <a:rPr lang="en-GB" smtClean="0"/>
              <a:t>21/04/2025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A10B6-4E76-4127-BC80-55C2E39794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191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4EE1C-4552-4E4B-BEC0-B98AB315F893}" type="datetimeFigureOut">
              <a:rPr lang="en-GB" smtClean="0"/>
              <a:t>21/04/2025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A10B6-4E76-4127-BC80-55C2E39794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779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8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50.png"/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6.png"/><Relationship Id="rId7" Type="http://schemas.openxmlformats.org/officeDocument/2006/relationships/image" Target="../media/image4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8785" y="166885"/>
            <a:ext cx="11432805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Exponentials and Logs</a:t>
            </a:r>
          </a:p>
          <a:p>
            <a:pPr algn="ctr"/>
            <a:r>
              <a:rPr lang="en-GB" sz="9600" dirty="0"/>
              <a:t>Non-Linear Data</a:t>
            </a:r>
          </a:p>
          <a:p>
            <a:pPr algn="ctr"/>
            <a:endParaRPr lang="en-GB" sz="3200" dirty="0"/>
          </a:p>
          <a:p>
            <a:pPr algn="ctr"/>
            <a:r>
              <a:rPr lang="en-GB" sz="9600" dirty="0"/>
              <a:t>Chapter 14</a:t>
            </a:r>
          </a:p>
          <a:p>
            <a:pPr algn="ctr"/>
            <a:r>
              <a:rPr lang="en-GB" sz="9600" dirty="0"/>
              <a:t>(Part 9 of 9)</a:t>
            </a:r>
          </a:p>
        </p:txBody>
      </p:sp>
    </p:spTree>
    <p:extLst>
      <p:ext uri="{BB962C8B-B14F-4D97-AF65-F5344CB8AC3E}">
        <p14:creationId xmlns:p14="http://schemas.microsoft.com/office/powerpoint/2010/main" val="1099268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076F1EF-6AAB-4A7A-977A-0411C22BDF03}"/>
              </a:ext>
            </a:extLst>
          </p:cNvPr>
          <p:cNvCxnSpPr>
            <a:cxnSpLocks/>
          </p:cNvCxnSpPr>
          <p:nvPr/>
        </p:nvCxnSpPr>
        <p:spPr>
          <a:xfrm flipV="1">
            <a:off x="2746609" y="3468043"/>
            <a:ext cx="0" cy="295844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6B0C38F-5D01-4984-BB85-CF5E7CE544AE}"/>
              </a:ext>
            </a:extLst>
          </p:cNvPr>
          <p:cNvCxnSpPr/>
          <p:nvPr/>
        </p:nvCxnSpPr>
        <p:spPr>
          <a:xfrm>
            <a:off x="2746609" y="6426485"/>
            <a:ext cx="4500082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2D8CE4-E6CB-46CC-807B-9538CCF477CF}"/>
              </a:ext>
            </a:extLst>
          </p:cNvPr>
          <p:cNvCxnSpPr/>
          <p:nvPr/>
        </p:nvCxnSpPr>
        <p:spPr>
          <a:xfrm flipV="1">
            <a:off x="2746622" y="3843926"/>
            <a:ext cx="3835437" cy="15054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DB355D1-A58B-451E-9827-6120DCDC0087}"/>
                  </a:ext>
                </a:extLst>
              </p:cNvPr>
              <p:cNvSpPr txBox="1"/>
              <p:nvPr/>
            </p:nvSpPr>
            <p:spPr>
              <a:xfrm>
                <a:off x="1801397" y="3253416"/>
                <a:ext cx="94521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DB355D1-A58B-451E-9827-6120DCDC00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1397" y="3253416"/>
                <a:ext cx="945213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ABD785A5-B006-4A9D-BB26-30FF1B810235}"/>
              </a:ext>
            </a:extLst>
          </p:cNvPr>
          <p:cNvSpPr txBox="1"/>
          <p:nvPr/>
        </p:nvSpPr>
        <p:spPr>
          <a:xfrm>
            <a:off x="7306633" y="6075428"/>
            <a:ext cx="3356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endParaRPr lang="en-GB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9687624-DB3B-422B-BE8C-7F8888601961}"/>
                  </a:ext>
                </a:extLst>
              </p:cNvPr>
              <p:cNvSpPr txBox="1"/>
              <p:nvPr/>
            </p:nvSpPr>
            <p:spPr>
              <a:xfrm>
                <a:off x="7391837" y="4019328"/>
                <a:ext cx="324437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0.6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9687624-DB3B-422B-BE8C-7F8888601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1837" y="4019328"/>
                <a:ext cx="3244373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5AA2D97-E14A-46F0-9329-A8E72A0AFEBB}"/>
                  </a:ext>
                </a:extLst>
              </p:cNvPr>
              <p:cNvSpPr txBox="1"/>
              <p:nvPr/>
            </p:nvSpPr>
            <p:spPr>
              <a:xfrm>
                <a:off x="378267" y="240027"/>
                <a:ext cx="11469664" cy="267765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The graph represents the growth of a population of bacteria,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, over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hours. </a:t>
                </a:r>
              </a:p>
              <a:p>
                <a:r>
                  <a:rPr lang="en-GB" sz="2400" dirty="0"/>
                  <a:t>The graph has a gradient of 0.6 and meets the vertical axis 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0,2</m:t>
                        </m:r>
                      </m:e>
                    </m:d>
                  </m:oMath>
                </a14:m>
                <a:r>
                  <a:rPr lang="en-GB" sz="2400" dirty="0"/>
                  <a:t> as shown.</a:t>
                </a:r>
              </a:p>
              <a:p>
                <a:r>
                  <a:rPr lang="en-GB" sz="2400" dirty="0"/>
                  <a:t>A scientist suggest that this growth can be modelled by the equation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GB" sz="2400" dirty="0"/>
                  <a:t>, </a:t>
                </a:r>
              </a:p>
              <a:p>
                <a:r>
                  <a:rPr lang="en-GB" sz="2400" dirty="0"/>
                  <a:t>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dirty="0"/>
                  <a:t> are constants to be found.</a:t>
                </a:r>
              </a:p>
              <a:p>
                <a:r>
                  <a:rPr lang="en-GB" sz="2400" dirty="0"/>
                  <a:t>a) Write down an equation for the line.</a:t>
                </a:r>
              </a:p>
              <a:p>
                <a:r>
                  <a:rPr lang="en-GB" sz="2400" dirty="0"/>
                  <a:t>b) Using your answer to part (a) or otherwise, find the values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dirty="0"/>
                  <a:t>, giving them to 3 sf where necessary.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5AA2D97-E14A-46F0-9329-A8E72A0AF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67" y="240027"/>
                <a:ext cx="11469664" cy="2677656"/>
              </a:xfrm>
              <a:prstGeom prst="rect">
                <a:avLst/>
              </a:prstGeom>
              <a:blipFill>
                <a:blip r:embed="rId4"/>
                <a:stretch>
                  <a:fillRect b="-63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5D27A4E-A3CC-47A1-B3A5-B067B3D4138A}"/>
                  </a:ext>
                </a:extLst>
              </p:cNvPr>
              <p:cNvSpPr txBox="1"/>
              <p:nvPr/>
            </p:nvSpPr>
            <p:spPr>
              <a:xfrm>
                <a:off x="2242731" y="5136646"/>
                <a:ext cx="5400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5D27A4E-A3CC-47A1-B3A5-B067B3D41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731" y="5136646"/>
                <a:ext cx="540060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C3C1B2-053F-4718-AC66-FC1C0F8E7EA2}"/>
                  </a:ext>
                </a:extLst>
              </p:cNvPr>
              <p:cNvSpPr txBox="1"/>
              <p:nvPr/>
            </p:nvSpPr>
            <p:spPr>
              <a:xfrm>
                <a:off x="6393976" y="4890425"/>
                <a:ext cx="419174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𝑳𝒐𝒈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GB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6C3C1B2-053F-4718-AC66-FC1C0F8E7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976" y="4890425"/>
                <a:ext cx="419174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374ADB7-3185-4DA9-BDCB-98BAFEB33A96}"/>
                  </a:ext>
                </a:extLst>
              </p:cNvPr>
              <p:cNvSpPr txBox="1"/>
              <p:nvPr/>
            </p:nvSpPr>
            <p:spPr>
              <a:xfrm>
                <a:off x="7451581" y="3148231"/>
                <a:ext cx="288169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374ADB7-3185-4DA9-BDCB-98BAFEB33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581" y="3148231"/>
                <a:ext cx="288169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57656319-EA92-47EF-33DD-101ECC27F7A3}"/>
              </a:ext>
            </a:extLst>
          </p:cNvPr>
          <p:cNvSpPr txBox="1"/>
          <p:nvPr/>
        </p:nvSpPr>
        <p:spPr>
          <a:xfrm>
            <a:off x="569344" y="3319278"/>
            <a:ext cx="53152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 </a:t>
            </a:r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73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8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B7ADCE6-AA25-4724-A08C-94C350A8C426}"/>
                  </a:ext>
                </a:extLst>
              </p:cNvPr>
              <p:cNvSpPr txBox="1"/>
              <p:nvPr/>
            </p:nvSpPr>
            <p:spPr>
              <a:xfrm>
                <a:off x="7149718" y="3894558"/>
                <a:ext cx="402435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𝑡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B7ADCE6-AA25-4724-A08C-94C350A8C4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9718" y="3894558"/>
                <a:ext cx="4024358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58D6AD-6697-42E7-AD9D-E87334121B2B}"/>
                  </a:ext>
                </a:extLst>
              </p:cNvPr>
              <p:cNvSpPr txBox="1"/>
              <p:nvPr/>
            </p:nvSpPr>
            <p:spPr>
              <a:xfrm>
                <a:off x="7670555" y="3193313"/>
                <a:ext cx="175886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58D6AD-6697-42E7-AD9D-E87334121B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0555" y="3193313"/>
                <a:ext cx="175886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F2F7151-A6F9-43D2-9A8C-D098C92626CC}"/>
                  </a:ext>
                </a:extLst>
              </p:cNvPr>
              <p:cNvSpPr txBox="1"/>
              <p:nvPr/>
            </p:nvSpPr>
            <p:spPr>
              <a:xfrm>
                <a:off x="6794813" y="4680079"/>
                <a:ext cx="191551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=0.6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F2F7151-A6F9-43D2-9A8C-D098C9262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4813" y="4680079"/>
                <a:ext cx="1915518" cy="584775"/>
              </a:xfrm>
              <a:prstGeom prst="rect">
                <a:avLst/>
              </a:prstGeom>
              <a:blipFill>
                <a:blip r:embed="rId4"/>
                <a:stretch>
                  <a:fillRect r="-25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D908ED7-61EA-4CA1-A70D-CD052E638021}"/>
                  </a:ext>
                </a:extLst>
              </p:cNvPr>
              <p:cNvSpPr txBox="1"/>
              <p:nvPr/>
            </p:nvSpPr>
            <p:spPr>
              <a:xfrm>
                <a:off x="9268172" y="4680079"/>
                <a:ext cx="162216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D908ED7-61EA-4CA1-A70D-CD052E6380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8172" y="4680079"/>
                <a:ext cx="1622167" cy="584775"/>
              </a:xfrm>
              <a:prstGeom prst="rect">
                <a:avLst/>
              </a:prstGeom>
              <a:blipFill>
                <a:blip r:embed="rId5"/>
                <a:stretch>
                  <a:fillRect r="-188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37802B60-FA44-43FE-B341-D806A4DA5F09}"/>
              </a:ext>
            </a:extLst>
          </p:cNvPr>
          <p:cNvGrpSpPr/>
          <p:nvPr/>
        </p:nvGrpSpPr>
        <p:grpSpPr>
          <a:xfrm>
            <a:off x="1468532" y="3193313"/>
            <a:ext cx="5032303" cy="3532787"/>
            <a:chOff x="1202069" y="3552691"/>
            <a:chExt cx="3800936" cy="318126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EEA4B86-8B3E-4E80-9DC6-931DB098BB9E}"/>
                    </a:ext>
                  </a:extLst>
                </p:cNvPr>
                <p:cNvSpPr txBox="1"/>
                <p:nvPr/>
              </p:nvSpPr>
              <p:spPr>
                <a:xfrm>
                  <a:off x="2511536" y="3914809"/>
                  <a:ext cx="2491469" cy="52658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3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0.6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EEA4B86-8B3E-4E80-9DC6-931DB098BB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11536" y="3914809"/>
                  <a:ext cx="2491469" cy="52658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F076F1EF-6AAB-4A7A-977A-0411C22BDF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94837" y="4124030"/>
              <a:ext cx="0" cy="236765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6B0C38F-5D01-4984-BB85-CF5E7CE544AE}"/>
                </a:ext>
              </a:extLst>
            </p:cNvPr>
            <p:cNvCxnSpPr/>
            <p:nvPr/>
          </p:nvCxnSpPr>
          <p:spPr>
            <a:xfrm>
              <a:off x="1794837" y="6491686"/>
              <a:ext cx="2822112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42D8CE4-E6CB-46CC-807B-9538CCF477CF}"/>
                </a:ext>
              </a:extLst>
            </p:cNvPr>
            <p:cNvCxnSpPr/>
            <p:nvPr/>
          </p:nvCxnSpPr>
          <p:spPr>
            <a:xfrm flipV="1">
              <a:off x="1794844" y="4424851"/>
              <a:ext cx="2405297" cy="120484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DB355D1-A58B-451E-9827-6120DCDC0087}"/>
                    </a:ext>
                  </a:extLst>
                </p:cNvPr>
                <p:cNvSpPr txBox="1"/>
                <p:nvPr/>
              </p:nvSpPr>
              <p:spPr>
                <a:xfrm>
                  <a:off x="1202069" y="3552691"/>
                  <a:ext cx="592766" cy="5232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28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func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4DB355D1-A58B-451E-9827-6120DCDC00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2069" y="3552691"/>
                  <a:ext cx="592766" cy="523220"/>
                </a:xfrm>
                <a:prstGeom prst="rect">
                  <a:avLst/>
                </a:prstGeom>
                <a:blipFill>
                  <a:blip r:embed="rId7"/>
                  <a:stretch>
                    <a:fillRect r="-465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BD785A5-B006-4A9D-BB26-30FF1B810235}"/>
                </a:ext>
              </a:extLst>
            </p:cNvPr>
            <p:cNvSpPr txBox="1"/>
            <p:nvPr/>
          </p:nvSpPr>
          <p:spPr>
            <a:xfrm>
              <a:off x="4654540" y="6210733"/>
              <a:ext cx="21048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endParaRPr lang="en-GB" sz="28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5D27A4E-A3CC-47A1-B3A5-B067B3D4138A}"/>
                    </a:ext>
                  </a:extLst>
                </p:cNvPr>
                <p:cNvSpPr txBox="1"/>
                <p:nvPr/>
              </p:nvSpPr>
              <p:spPr>
                <a:xfrm>
                  <a:off x="1478842" y="5459421"/>
                  <a:ext cx="33868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5D27A4E-A3CC-47A1-B3A5-B067B3D413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78842" y="5459421"/>
                  <a:ext cx="338685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6E904A6-B312-4DF1-A5BC-F041B7B3C033}"/>
                  </a:ext>
                </a:extLst>
              </p:cNvPr>
              <p:cNvSpPr txBox="1"/>
              <p:nvPr/>
            </p:nvSpPr>
            <p:spPr>
              <a:xfrm>
                <a:off x="7332404" y="5381324"/>
                <a:ext cx="162216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0.6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6E904A6-B312-4DF1-A5BC-F041B7B3C0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2404" y="5381324"/>
                <a:ext cx="1622161" cy="584775"/>
              </a:xfrm>
              <a:prstGeom prst="rect">
                <a:avLst/>
              </a:prstGeom>
              <a:blipFill>
                <a:blip r:embed="rId9"/>
                <a:stretch>
                  <a:fillRect r="-41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6DA270E-6D0E-4FE7-B6B0-4159EA9113A7}"/>
                  </a:ext>
                </a:extLst>
              </p:cNvPr>
              <p:cNvSpPr txBox="1"/>
              <p:nvPr/>
            </p:nvSpPr>
            <p:spPr>
              <a:xfrm>
                <a:off x="9809270" y="5381324"/>
                <a:ext cx="15445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6DA270E-6D0E-4FE7-B6B0-4159EA911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270" y="5381324"/>
                <a:ext cx="1544584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B9C8CE5-52D6-4DAC-94A0-022CC08F0B44}"/>
                  </a:ext>
                </a:extLst>
              </p:cNvPr>
              <p:cNvSpPr txBox="1"/>
              <p:nvPr/>
            </p:nvSpPr>
            <p:spPr>
              <a:xfrm>
                <a:off x="7343460" y="6062382"/>
                <a:ext cx="162216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=3.98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B9C8CE5-52D6-4DAC-94A0-022CC08F0B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460" y="6062382"/>
                <a:ext cx="1622161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C86BA84-C867-4884-8C2A-7B01F0644FE8}"/>
                  </a:ext>
                </a:extLst>
              </p:cNvPr>
              <p:cNvSpPr txBox="1"/>
              <p:nvPr/>
            </p:nvSpPr>
            <p:spPr>
              <a:xfrm>
                <a:off x="9809271" y="6062382"/>
                <a:ext cx="162216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=100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C86BA84-C867-4884-8C2A-7B01F0644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9271" y="6062382"/>
                <a:ext cx="1622161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38BB016-4D81-F4AC-AF4A-D96FE3191820}"/>
                  </a:ext>
                </a:extLst>
              </p:cNvPr>
              <p:cNvSpPr txBox="1"/>
              <p:nvPr/>
            </p:nvSpPr>
            <p:spPr>
              <a:xfrm>
                <a:off x="378267" y="240027"/>
                <a:ext cx="11469664" cy="267765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The graph represents the growth of a population of bacteria,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, over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400" dirty="0"/>
                  <a:t> hours. </a:t>
                </a:r>
              </a:p>
              <a:p>
                <a:r>
                  <a:rPr lang="en-GB" sz="2400" dirty="0"/>
                  <a:t>The graph has a gradient of 0.6 and meets the vertical axis 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0,2</m:t>
                        </m:r>
                      </m:e>
                    </m:d>
                  </m:oMath>
                </a14:m>
                <a:r>
                  <a:rPr lang="en-GB" sz="2400" dirty="0"/>
                  <a:t> as shown.</a:t>
                </a:r>
              </a:p>
              <a:p>
                <a:r>
                  <a:rPr lang="en-GB" sz="2400" dirty="0"/>
                  <a:t>A scientist suggest that this growth can be modelled by the equation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GB" sz="2400" dirty="0"/>
                  <a:t>, </a:t>
                </a:r>
              </a:p>
              <a:p>
                <a:r>
                  <a:rPr lang="en-GB" sz="2400" dirty="0"/>
                  <a:t>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dirty="0"/>
                  <a:t> are constants to be found.</a:t>
                </a:r>
              </a:p>
              <a:p>
                <a:r>
                  <a:rPr lang="en-GB" sz="2400" dirty="0"/>
                  <a:t>a) Write down an equation for the line.</a:t>
                </a:r>
              </a:p>
              <a:p>
                <a:r>
                  <a:rPr lang="en-GB" sz="2400" dirty="0"/>
                  <a:t>b) Using your answer to part (a) or otherwise, find the values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dirty="0"/>
                  <a:t>, giving them to 3 sf where necessary.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38BB016-4D81-F4AC-AF4A-D96FE31918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267" y="240027"/>
                <a:ext cx="11469664" cy="2677656"/>
              </a:xfrm>
              <a:prstGeom prst="rect">
                <a:avLst/>
              </a:prstGeom>
              <a:blipFill>
                <a:blip r:embed="rId13"/>
                <a:stretch>
                  <a:fillRect b="-63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80DDDB1-293F-6DF5-B21B-5ECECA01CE9A}"/>
              </a:ext>
            </a:extLst>
          </p:cNvPr>
          <p:cNvSpPr txBox="1"/>
          <p:nvPr/>
        </p:nvSpPr>
        <p:spPr>
          <a:xfrm>
            <a:off x="543220" y="3193313"/>
            <a:ext cx="53152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 </a:t>
            </a:r>
            <a:endParaRPr lang="en-GB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44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7" grpId="0"/>
      <p:bldP spid="22" grpId="0"/>
      <p:bldP spid="24" grpId="0"/>
      <p:bldP spid="25" grpId="0"/>
      <p:bldP spid="26" grpId="0"/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64B92AB-3B51-430B-F1CB-6191B714D0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26" t="14166" r="22035" b="42813"/>
          <a:stretch/>
        </p:blipFill>
        <p:spPr>
          <a:xfrm>
            <a:off x="421481" y="200025"/>
            <a:ext cx="11194257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194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46FCA0-9A1F-5755-B31D-CDC1949B11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26" t="14166" r="22035" b="56279"/>
          <a:stretch/>
        </p:blipFill>
        <p:spPr>
          <a:xfrm>
            <a:off x="421481" y="200025"/>
            <a:ext cx="11194257" cy="43383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631BEBD-7FA1-5568-88DC-77EFE76264E9}"/>
                  </a:ext>
                </a:extLst>
              </p:cNvPr>
              <p:cNvSpPr txBox="1"/>
              <p:nvPr/>
            </p:nvSpPr>
            <p:spPr>
              <a:xfrm>
                <a:off x="3115417" y="4732167"/>
                <a:ext cx="596116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func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0.095</m:t>
                      </m:r>
                      <m:r>
                        <a:rPr lang="en-US" sz="48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+1.6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631BEBD-7FA1-5568-88DC-77EFE7626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5417" y="4732167"/>
                <a:ext cx="5961165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981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5E1C3-0C23-B07A-CBA2-A72AA237C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18F90D-094A-8614-5A32-6DB0F44A95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126" t="14166" r="22035" b="58569"/>
          <a:stretch/>
        </p:blipFill>
        <p:spPr>
          <a:xfrm>
            <a:off x="421481" y="200026"/>
            <a:ext cx="11194257" cy="40021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463E06-3A06-1EC7-2647-23CA87BD48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5855"/>
          <a:stretch/>
        </p:blipFill>
        <p:spPr>
          <a:xfrm>
            <a:off x="422512" y="4296335"/>
            <a:ext cx="11193226" cy="7347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E44122C-8C49-35AC-D17A-6C15884EA5EA}"/>
                  </a:ext>
                </a:extLst>
              </p:cNvPr>
              <p:cNvSpPr txBox="1"/>
              <p:nvPr/>
            </p:nvSpPr>
            <p:spPr>
              <a:xfrm>
                <a:off x="708577" y="5898170"/>
                <a:ext cx="402435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𝑡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E44122C-8C49-35AC-D17A-6C15884EA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577" y="5898170"/>
                <a:ext cx="402435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B1882C6-0A26-2333-A483-3763CE90E773}"/>
                  </a:ext>
                </a:extLst>
              </p:cNvPr>
              <p:cNvSpPr txBox="1"/>
              <p:nvPr/>
            </p:nvSpPr>
            <p:spPr>
              <a:xfrm>
                <a:off x="1229414" y="5196925"/>
                <a:ext cx="175886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B1882C6-0A26-2333-A483-3763CE90E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414" y="5196925"/>
                <a:ext cx="1758868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E27EC6-5B14-19C0-2274-C37B22AB56F0}"/>
                  </a:ext>
                </a:extLst>
              </p:cNvPr>
              <p:cNvSpPr txBox="1"/>
              <p:nvPr/>
            </p:nvSpPr>
            <p:spPr>
              <a:xfrm>
                <a:off x="4648714" y="4738650"/>
                <a:ext cx="277406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=0.</m:t>
                          </m:r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095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E27EC6-5B14-19C0-2274-C37B22AB5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714" y="4738650"/>
                <a:ext cx="2774061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6C54E4D-1483-DAF5-FB01-429ACBCD7E04}"/>
                  </a:ext>
                </a:extLst>
              </p:cNvPr>
              <p:cNvSpPr txBox="1"/>
              <p:nvPr/>
            </p:nvSpPr>
            <p:spPr>
              <a:xfrm>
                <a:off x="7908727" y="4738650"/>
                <a:ext cx="21632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=1.6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6C54E4D-1483-DAF5-FB01-429ACBCD7E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727" y="4738650"/>
                <a:ext cx="216326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425858F-8506-CFF8-EB3C-A2F05E8AA3FD}"/>
                  </a:ext>
                </a:extLst>
              </p:cNvPr>
              <p:cNvSpPr txBox="1"/>
              <p:nvPr/>
            </p:nvSpPr>
            <p:spPr>
              <a:xfrm>
                <a:off x="5186306" y="5439895"/>
                <a:ext cx="206838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0.</m:t>
                              </m:r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095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425858F-8506-CFF8-EB3C-A2F05E8AA3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306" y="5439895"/>
                <a:ext cx="2068382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47AA13-2205-EC5B-63F8-CB9F7BE78FCC}"/>
                  </a:ext>
                </a:extLst>
              </p:cNvPr>
              <p:cNvSpPr txBox="1"/>
              <p:nvPr/>
            </p:nvSpPr>
            <p:spPr>
              <a:xfrm>
                <a:off x="8449825" y="5439895"/>
                <a:ext cx="15445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GB" sz="32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1.6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47AA13-2205-EC5B-63F8-CB9F7BE78F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9825" y="5439895"/>
                <a:ext cx="1544584" cy="584775"/>
              </a:xfrm>
              <a:prstGeom prst="rect">
                <a:avLst/>
              </a:prstGeom>
              <a:blipFill>
                <a:blip r:embed="rId9"/>
                <a:stretch>
                  <a:fillRect r="-94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306BD69-5D50-F59D-FBF7-0FEEAA397C95}"/>
                  </a:ext>
                </a:extLst>
              </p:cNvPr>
              <p:cNvSpPr txBox="1"/>
              <p:nvPr/>
            </p:nvSpPr>
            <p:spPr>
              <a:xfrm>
                <a:off x="5197362" y="6120953"/>
                <a:ext cx="162216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1.2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306BD69-5D50-F59D-FBF7-0FEEAA397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7362" y="6120953"/>
                <a:ext cx="1622161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257ACFE-AE26-852B-7D85-225322F3B0BE}"/>
                  </a:ext>
                </a:extLst>
              </p:cNvPr>
              <p:cNvSpPr txBox="1"/>
              <p:nvPr/>
            </p:nvSpPr>
            <p:spPr>
              <a:xfrm>
                <a:off x="8449826" y="6120953"/>
                <a:ext cx="162216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257ACFE-AE26-852B-7D85-225322F3B0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9826" y="6120953"/>
                <a:ext cx="1622161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D2287B-7709-69AD-3310-FE05DD310EC4}"/>
                  </a:ext>
                </a:extLst>
              </p:cNvPr>
              <p:cNvSpPr txBox="1"/>
              <p:nvPr/>
            </p:nvSpPr>
            <p:spPr>
              <a:xfrm>
                <a:off x="7595120" y="1339803"/>
                <a:ext cx="390883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0.095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+1.6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D2287B-7709-69AD-3310-FE05DD310E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120" y="1339803"/>
                <a:ext cx="3908839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154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48BCC-5722-8CDD-6DEA-2D862BE8D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DD82E4C-517B-827B-678B-A0002C90EC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69" t="77189" r="32792" b="17080"/>
          <a:stretch/>
        </p:blipFill>
        <p:spPr>
          <a:xfrm>
            <a:off x="256378" y="5643981"/>
            <a:ext cx="4662611" cy="3783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636A65D-EACB-E937-B149-0FCED84F18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26" t="14166" r="22035" b="59119"/>
          <a:stretch/>
        </p:blipFill>
        <p:spPr>
          <a:xfrm>
            <a:off x="421481" y="200025"/>
            <a:ext cx="11194257" cy="39214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15B2EBB-1653-7FCA-4833-7E1AF3D65FC1}"/>
                  </a:ext>
                </a:extLst>
              </p:cNvPr>
              <p:cNvSpPr txBox="1"/>
              <p:nvPr/>
            </p:nvSpPr>
            <p:spPr>
              <a:xfrm>
                <a:off x="7595120" y="1339803"/>
                <a:ext cx="390883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fun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0.095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+1.6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15B2EBB-1653-7FCA-4833-7E1AF3D65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120" y="1339803"/>
                <a:ext cx="390883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D82208A4-54CA-A251-D22B-D6F094535C1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0875"/>
          <a:stretch/>
        </p:blipFill>
        <p:spPr>
          <a:xfrm>
            <a:off x="323613" y="4198736"/>
            <a:ext cx="11193226" cy="12160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CA5D464-6311-AD93-B804-3F2D19B172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68" t="82546" r="12520"/>
          <a:stretch/>
        </p:blipFill>
        <p:spPr>
          <a:xfrm>
            <a:off x="5232185" y="5643981"/>
            <a:ext cx="6271774" cy="115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93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1B38A-C833-7D1B-28C8-8D2FCA2AB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3F8343D-2DEE-C5FA-86E4-77CAA80F3A58}"/>
              </a:ext>
            </a:extLst>
          </p:cNvPr>
          <p:cNvCxnSpPr/>
          <p:nvPr/>
        </p:nvCxnSpPr>
        <p:spPr>
          <a:xfrm flipV="1">
            <a:off x="880676" y="1398127"/>
            <a:ext cx="0" cy="456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867F22E-9114-7095-53A2-AE369038AC4D}"/>
              </a:ext>
            </a:extLst>
          </p:cNvPr>
          <p:cNvCxnSpPr/>
          <p:nvPr/>
        </p:nvCxnSpPr>
        <p:spPr>
          <a:xfrm flipV="1">
            <a:off x="953613" y="5966468"/>
            <a:ext cx="3623660" cy="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D633D76-D250-3FDE-F10B-B925F3A8BEE3}"/>
              </a:ext>
            </a:extLst>
          </p:cNvPr>
          <p:cNvSpPr txBox="1"/>
          <p:nvPr/>
        </p:nvSpPr>
        <p:spPr>
          <a:xfrm>
            <a:off x="771729" y="5995618"/>
            <a:ext cx="3174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21BD0-C6F4-A6BA-059A-77F91E760B0E}"/>
              </a:ext>
            </a:extLst>
          </p:cNvPr>
          <p:cNvSpPr txBox="1"/>
          <p:nvPr/>
        </p:nvSpPr>
        <p:spPr>
          <a:xfrm>
            <a:off x="1579899" y="5988342"/>
            <a:ext cx="406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2C1BC7-90CA-D4E6-1398-3F1A6C0AF15B}"/>
              </a:ext>
            </a:extLst>
          </p:cNvPr>
          <p:cNvSpPr txBox="1"/>
          <p:nvPr/>
        </p:nvSpPr>
        <p:spPr>
          <a:xfrm>
            <a:off x="2528551" y="5981065"/>
            <a:ext cx="406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E68DB2-2D90-865B-4B3B-A2FD11E66AA1}"/>
              </a:ext>
            </a:extLst>
          </p:cNvPr>
          <p:cNvSpPr txBox="1"/>
          <p:nvPr/>
        </p:nvSpPr>
        <p:spPr>
          <a:xfrm>
            <a:off x="3433297" y="5966455"/>
            <a:ext cx="449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30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E768D2D-69F0-7746-C3C2-CB57E702E6F1}"/>
              </a:ext>
            </a:extLst>
          </p:cNvPr>
          <p:cNvSpPr/>
          <p:nvPr/>
        </p:nvSpPr>
        <p:spPr>
          <a:xfrm>
            <a:off x="1045874" y="5726574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3B6EF19-CF8A-89BE-4464-A0FDE14517FA}"/>
              </a:ext>
            </a:extLst>
          </p:cNvPr>
          <p:cNvSpPr/>
          <p:nvPr/>
        </p:nvSpPr>
        <p:spPr>
          <a:xfrm>
            <a:off x="2255323" y="5480938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F6775C1-3B62-5537-F8D7-F40F2CB14CE8}"/>
              </a:ext>
            </a:extLst>
          </p:cNvPr>
          <p:cNvSpPr/>
          <p:nvPr/>
        </p:nvSpPr>
        <p:spPr>
          <a:xfrm>
            <a:off x="1638018" y="5726574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E6AE753-1750-C064-EF62-8565F175A212}"/>
              </a:ext>
            </a:extLst>
          </p:cNvPr>
          <p:cNvSpPr/>
          <p:nvPr/>
        </p:nvSpPr>
        <p:spPr>
          <a:xfrm>
            <a:off x="1938264" y="5579582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241482B-F63F-5715-D79C-E688E8011D0E}"/>
              </a:ext>
            </a:extLst>
          </p:cNvPr>
          <p:cNvSpPr/>
          <p:nvPr/>
        </p:nvSpPr>
        <p:spPr>
          <a:xfrm>
            <a:off x="2559186" y="5355069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3BE030B-CAD1-A546-59B2-69AEBCC3549B}"/>
              </a:ext>
            </a:extLst>
          </p:cNvPr>
          <p:cNvSpPr/>
          <p:nvPr/>
        </p:nvSpPr>
        <p:spPr>
          <a:xfrm>
            <a:off x="3405584" y="4817476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9C2F200-C175-0BAD-3498-BC3A1FCC18BC}"/>
              </a:ext>
            </a:extLst>
          </p:cNvPr>
          <p:cNvSpPr/>
          <p:nvPr/>
        </p:nvSpPr>
        <p:spPr>
          <a:xfrm>
            <a:off x="3458691" y="4063485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987EF5C-936A-4CC7-B89C-DD0322230A73}"/>
              </a:ext>
            </a:extLst>
          </p:cNvPr>
          <p:cNvSpPr/>
          <p:nvPr/>
        </p:nvSpPr>
        <p:spPr>
          <a:xfrm>
            <a:off x="3763339" y="1629599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D718FE6-201B-A5E9-66F6-7368B2BF82F7}"/>
              </a:ext>
            </a:extLst>
          </p:cNvPr>
          <p:cNvSpPr/>
          <p:nvPr/>
        </p:nvSpPr>
        <p:spPr>
          <a:xfrm>
            <a:off x="913752" y="1329244"/>
            <a:ext cx="3065805" cy="4576198"/>
          </a:xfrm>
          <a:custGeom>
            <a:avLst/>
            <a:gdLst>
              <a:gd name="connsiteX0" fmla="*/ 0 w 1689100"/>
              <a:gd name="connsiteY0" fmla="*/ 2279650 h 2279650"/>
              <a:gd name="connsiteX1" fmla="*/ 469900 w 1689100"/>
              <a:gd name="connsiteY1" fmla="*/ 2184400 h 2279650"/>
              <a:gd name="connsiteX2" fmla="*/ 882650 w 1689100"/>
              <a:gd name="connsiteY2" fmla="*/ 1943100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882650 w 1689100"/>
              <a:gd name="connsiteY2" fmla="*/ 1943100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882650 w 1689100"/>
              <a:gd name="connsiteY2" fmla="*/ 1943100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982662 w 1689100"/>
              <a:gd name="connsiteY2" fmla="*/ 2033587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1106487 w 1689100"/>
              <a:gd name="connsiteY2" fmla="*/ 2038349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1106487 w 1689100"/>
              <a:gd name="connsiteY2" fmla="*/ 2038349 h 2279650"/>
              <a:gd name="connsiteX3" fmla="*/ 1392238 w 1689100"/>
              <a:gd name="connsiteY3" fmla="*/ 1343025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1106487 w 1689100"/>
              <a:gd name="connsiteY2" fmla="*/ 2038349 h 2279650"/>
              <a:gd name="connsiteX3" fmla="*/ 1392238 w 1689100"/>
              <a:gd name="connsiteY3" fmla="*/ 1343025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1106487 w 1689100"/>
              <a:gd name="connsiteY2" fmla="*/ 2038349 h 2279650"/>
              <a:gd name="connsiteX3" fmla="*/ 1392238 w 1689100"/>
              <a:gd name="connsiteY3" fmla="*/ 1343025 h 2279650"/>
              <a:gd name="connsiteX4" fmla="*/ 1689100 w 1689100"/>
              <a:gd name="connsiteY4" fmla="*/ 0 h 2279650"/>
              <a:gd name="connsiteX0" fmla="*/ 0 w 1684338"/>
              <a:gd name="connsiteY0" fmla="*/ 2232025 h 2238923"/>
              <a:gd name="connsiteX1" fmla="*/ 469900 w 1684338"/>
              <a:gd name="connsiteY1" fmla="*/ 2227262 h 2238923"/>
              <a:gd name="connsiteX2" fmla="*/ 1101725 w 1684338"/>
              <a:gd name="connsiteY2" fmla="*/ 2038349 h 2238923"/>
              <a:gd name="connsiteX3" fmla="*/ 1387476 w 1684338"/>
              <a:gd name="connsiteY3" fmla="*/ 1343025 h 2238923"/>
              <a:gd name="connsiteX4" fmla="*/ 1684338 w 1684338"/>
              <a:gd name="connsiteY4" fmla="*/ 0 h 2238923"/>
              <a:gd name="connsiteX0" fmla="*/ 0 w 1684338"/>
              <a:gd name="connsiteY0" fmla="*/ 2232025 h 2232025"/>
              <a:gd name="connsiteX1" fmla="*/ 508000 w 1684338"/>
              <a:gd name="connsiteY1" fmla="*/ 2198687 h 2232025"/>
              <a:gd name="connsiteX2" fmla="*/ 1101725 w 1684338"/>
              <a:gd name="connsiteY2" fmla="*/ 2038349 h 2232025"/>
              <a:gd name="connsiteX3" fmla="*/ 1387476 w 1684338"/>
              <a:gd name="connsiteY3" fmla="*/ 1343025 h 2232025"/>
              <a:gd name="connsiteX4" fmla="*/ 1684338 w 1684338"/>
              <a:gd name="connsiteY4" fmla="*/ 0 h 2232025"/>
              <a:gd name="connsiteX0" fmla="*/ 0 w 1684338"/>
              <a:gd name="connsiteY0" fmla="*/ 2232025 h 2232025"/>
              <a:gd name="connsiteX1" fmla="*/ 508000 w 1684338"/>
              <a:gd name="connsiteY1" fmla="*/ 2198687 h 2232025"/>
              <a:gd name="connsiteX2" fmla="*/ 1101725 w 1684338"/>
              <a:gd name="connsiteY2" fmla="*/ 2038349 h 2232025"/>
              <a:gd name="connsiteX3" fmla="*/ 1387476 w 1684338"/>
              <a:gd name="connsiteY3" fmla="*/ 1343025 h 2232025"/>
              <a:gd name="connsiteX4" fmla="*/ 1684338 w 1684338"/>
              <a:gd name="connsiteY4" fmla="*/ 0 h 2232025"/>
              <a:gd name="connsiteX0" fmla="*/ 0 w 1684338"/>
              <a:gd name="connsiteY0" fmla="*/ 2232025 h 2232955"/>
              <a:gd name="connsiteX1" fmla="*/ 508000 w 1684338"/>
              <a:gd name="connsiteY1" fmla="*/ 2198687 h 2232955"/>
              <a:gd name="connsiteX2" fmla="*/ 1101725 w 1684338"/>
              <a:gd name="connsiteY2" fmla="*/ 2038349 h 2232955"/>
              <a:gd name="connsiteX3" fmla="*/ 1387476 w 1684338"/>
              <a:gd name="connsiteY3" fmla="*/ 1343025 h 2232955"/>
              <a:gd name="connsiteX4" fmla="*/ 1684338 w 1684338"/>
              <a:gd name="connsiteY4" fmla="*/ 0 h 2232955"/>
              <a:gd name="connsiteX0" fmla="*/ 0 w 1684338"/>
              <a:gd name="connsiteY0" fmla="*/ 2232025 h 2232608"/>
              <a:gd name="connsiteX1" fmla="*/ 508000 w 1684338"/>
              <a:gd name="connsiteY1" fmla="*/ 2198687 h 2232608"/>
              <a:gd name="connsiteX2" fmla="*/ 1101725 w 1684338"/>
              <a:gd name="connsiteY2" fmla="*/ 2038349 h 2232608"/>
              <a:gd name="connsiteX3" fmla="*/ 1387476 w 1684338"/>
              <a:gd name="connsiteY3" fmla="*/ 1343025 h 2232608"/>
              <a:gd name="connsiteX4" fmla="*/ 1684338 w 1684338"/>
              <a:gd name="connsiteY4" fmla="*/ 0 h 2232608"/>
              <a:gd name="connsiteX0" fmla="*/ 0 w 1684338"/>
              <a:gd name="connsiteY0" fmla="*/ 2232025 h 2232608"/>
              <a:gd name="connsiteX1" fmla="*/ 508000 w 1684338"/>
              <a:gd name="connsiteY1" fmla="*/ 2198687 h 2232608"/>
              <a:gd name="connsiteX2" fmla="*/ 1101725 w 1684338"/>
              <a:gd name="connsiteY2" fmla="*/ 2038349 h 2232608"/>
              <a:gd name="connsiteX3" fmla="*/ 1387476 w 1684338"/>
              <a:gd name="connsiteY3" fmla="*/ 1343025 h 2232608"/>
              <a:gd name="connsiteX4" fmla="*/ 1684338 w 1684338"/>
              <a:gd name="connsiteY4" fmla="*/ 0 h 2232608"/>
              <a:gd name="connsiteX0" fmla="*/ 0 w 1684338"/>
              <a:gd name="connsiteY0" fmla="*/ 2232025 h 2232608"/>
              <a:gd name="connsiteX1" fmla="*/ 508000 w 1684338"/>
              <a:gd name="connsiteY1" fmla="*/ 2198687 h 2232608"/>
              <a:gd name="connsiteX2" fmla="*/ 1101725 w 1684338"/>
              <a:gd name="connsiteY2" fmla="*/ 2038349 h 2232608"/>
              <a:gd name="connsiteX3" fmla="*/ 1406526 w 1684338"/>
              <a:gd name="connsiteY3" fmla="*/ 1400175 h 2232608"/>
              <a:gd name="connsiteX4" fmla="*/ 1684338 w 1684338"/>
              <a:gd name="connsiteY4" fmla="*/ 0 h 2232608"/>
              <a:gd name="connsiteX0" fmla="*/ 0 w 1684338"/>
              <a:gd name="connsiteY0" fmla="*/ 2232025 h 2232608"/>
              <a:gd name="connsiteX1" fmla="*/ 508000 w 1684338"/>
              <a:gd name="connsiteY1" fmla="*/ 2198687 h 2232608"/>
              <a:gd name="connsiteX2" fmla="*/ 1101725 w 1684338"/>
              <a:gd name="connsiteY2" fmla="*/ 2038349 h 2232608"/>
              <a:gd name="connsiteX3" fmla="*/ 1406526 w 1684338"/>
              <a:gd name="connsiteY3" fmla="*/ 1400175 h 2232608"/>
              <a:gd name="connsiteX4" fmla="*/ 1684338 w 1684338"/>
              <a:gd name="connsiteY4" fmla="*/ 0 h 2232608"/>
              <a:gd name="connsiteX0" fmla="*/ 0 w 1646238"/>
              <a:gd name="connsiteY0" fmla="*/ 2232025 h 2232608"/>
              <a:gd name="connsiteX1" fmla="*/ 508000 w 1646238"/>
              <a:gd name="connsiteY1" fmla="*/ 2198687 h 2232608"/>
              <a:gd name="connsiteX2" fmla="*/ 1101725 w 1646238"/>
              <a:gd name="connsiteY2" fmla="*/ 2038349 h 2232608"/>
              <a:gd name="connsiteX3" fmla="*/ 1406526 w 1646238"/>
              <a:gd name="connsiteY3" fmla="*/ 1400175 h 2232608"/>
              <a:gd name="connsiteX4" fmla="*/ 1646238 w 1646238"/>
              <a:gd name="connsiteY4" fmla="*/ 0 h 2232608"/>
              <a:gd name="connsiteX0" fmla="*/ 0 w 1646238"/>
              <a:gd name="connsiteY0" fmla="*/ 2232025 h 2232608"/>
              <a:gd name="connsiteX1" fmla="*/ 508000 w 1646238"/>
              <a:gd name="connsiteY1" fmla="*/ 2198687 h 2232608"/>
              <a:gd name="connsiteX2" fmla="*/ 1101725 w 1646238"/>
              <a:gd name="connsiteY2" fmla="*/ 2038349 h 2232608"/>
              <a:gd name="connsiteX3" fmla="*/ 1406526 w 1646238"/>
              <a:gd name="connsiteY3" fmla="*/ 1400175 h 2232608"/>
              <a:gd name="connsiteX4" fmla="*/ 1646238 w 1646238"/>
              <a:gd name="connsiteY4" fmla="*/ 0 h 2232608"/>
              <a:gd name="connsiteX0" fmla="*/ 0 w 1652588"/>
              <a:gd name="connsiteY0" fmla="*/ 2289175 h 2289413"/>
              <a:gd name="connsiteX1" fmla="*/ 514350 w 1652588"/>
              <a:gd name="connsiteY1" fmla="*/ 2198687 h 2289413"/>
              <a:gd name="connsiteX2" fmla="*/ 1108075 w 1652588"/>
              <a:gd name="connsiteY2" fmla="*/ 2038349 h 2289413"/>
              <a:gd name="connsiteX3" fmla="*/ 1412876 w 1652588"/>
              <a:gd name="connsiteY3" fmla="*/ 1400175 h 2289413"/>
              <a:gd name="connsiteX4" fmla="*/ 1652588 w 1652588"/>
              <a:gd name="connsiteY4" fmla="*/ 0 h 2289413"/>
              <a:gd name="connsiteX0" fmla="*/ 0 w 1652588"/>
              <a:gd name="connsiteY0" fmla="*/ 2289175 h 2290153"/>
              <a:gd name="connsiteX1" fmla="*/ 565150 w 1652588"/>
              <a:gd name="connsiteY1" fmla="*/ 2243137 h 2290153"/>
              <a:gd name="connsiteX2" fmla="*/ 1108075 w 1652588"/>
              <a:gd name="connsiteY2" fmla="*/ 2038349 h 2290153"/>
              <a:gd name="connsiteX3" fmla="*/ 1412876 w 1652588"/>
              <a:gd name="connsiteY3" fmla="*/ 1400175 h 2290153"/>
              <a:gd name="connsiteX4" fmla="*/ 1652588 w 1652588"/>
              <a:gd name="connsiteY4" fmla="*/ 0 h 2290153"/>
              <a:gd name="connsiteX0" fmla="*/ 0 w 1652588"/>
              <a:gd name="connsiteY0" fmla="*/ 2308225 h 2308698"/>
              <a:gd name="connsiteX1" fmla="*/ 565150 w 1652588"/>
              <a:gd name="connsiteY1" fmla="*/ 2243137 h 2308698"/>
              <a:gd name="connsiteX2" fmla="*/ 1108075 w 1652588"/>
              <a:gd name="connsiteY2" fmla="*/ 2038349 h 2308698"/>
              <a:gd name="connsiteX3" fmla="*/ 1412876 w 1652588"/>
              <a:gd name="connsiteY3" fmla="*/ 1400175 h 2308698"/>
              <a:gd name="connsiteX4" fmla="*/ 1652588 w 1652588"/>
              <a:gd name="connsiteY4" fmla="*/ 0 h 2308698"/>
              <a:gd name="connsiteX0" fmla="*/ 0 w 1652588"/>
              <a:gd name="connsiteY0" fmla="*/ 2308225 h 2308225"/>
              <a:gd name="connsiteX1" fmla="*/ 565150 w 1652588"/>
              <a:gd name="connsiteY1" fmla="*/ 2243137 h 2308225"/>
              <a:gd name="connsiteX2" fmla="*/ 1108075 w 1652588"/>
              <a:gd name="connsiteY2" fmla="*/ 2038349 h 2308225"/>
              <a:gd name="connsiteX3" fmla="*/ 1412876 w 1652588"/>
              <a:gd name="connsiteY3" fmla="*/ 1400175 h 2308225"/>
              <a:gd name="connsiteX4" fmla="*/ 1652588 w 1652588"/>
              <a:gd name="connsiteY4" fmla="*/ 0 h 2308225"/>
              <a:gd name="connsiteX0" fmla="*/ 0 w 1652588"/>
              <a:gd name="connsiteY0" fmla="*/ 2308225 h 2308225"/>
              <a:gd name="connsiteX1" fmla="*/ 565150 w 1652588"/>
              <a:gd name="connsiteY1" fmla="*/ 2243137 h 2308225"/>
              <a:gd name="connsiteX2" fmla="*/ 1108075 w 1652588"/>
              <a:gd name="connsiteY2" fmla="*/ 2038349 h 2308225"/>
              <a:gd name="connsiteX3" fmla="*/ 1412876 w 1652588"/>
              <a:gd name="connsiteY3" fmla="*/ 1400175 h 2308225"/>
              <a:gd name="connsiteX4" fmla="*/ 1652588 w 1652588"/>
              <a:gd name="connsiteY4" fmla="*/ 0 h 2308225"/>
              <a:gd name="connsiteX0" fmla="*/ 0 w 1652588"/>
              <a:gd name="connsiteY0" fmla="*/ 2308225 h 2308225"/>
              <a:gd name="connsiteX1" fmla="*/ 565150 w 1652588"/>
              <a:gd name="connsiteY1" fmla="*/ 2243137 h 2308225"/>
              <a:gd name="connsiteX2" fmla="*/ 1108075 w 1652588"/>
              <a:gd name="connsiteY2" fmla="*/ 2038349 h 2308225"/>
              <a:gd name="connsiteX3" fmla="*/ 1438276 w 1652588"/>
              <a:gd name="connsiteY3" fmla="*/ 1409700 h 2308225"/>
              <a:gd name="connsiteX4" fmla="*/ 1652588 w 1652588"/>
              <a:gd name="connsiteY4" fmla="*/ 0 h 2308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2588" h="2308225">
                <a:moveTo>
                  <a:pt x="0" y="2308225"/>
                </a:moveTo>
                <a:cubicBezTo>
                  <a:pt x="262996" y="2296584"/>
                  <a:pt x="367771" y="2272241"/>
                  <a:pt x="565150" y="2243137"/>
                </a:cubicBezTo>
                <a:cubicBezTo>
                  <a:pt x="762529" y="2214033"/>
                  <a:pt x="962554" y="2177255"/>
                  <a:pt x="1108075" y="2038349"/>
                </a:cubicBezTo>
                <a:cubicBezTo>
                  <a:pt x="1253596" y="1899443"/>
                  <a:pt x="1361018" y="1814512"/>
                  <a:pt x="1438276" y="1409700"/>
                </a:cubicBezTo>
                <a:cubicBezTo>
                  <a:pt x="1572685" y="738188"/>
                  <a:pt x="1549930" y="966787"/>
                  <a:pt x="1652588" y="0"/>
                </a:cubicBezTo>
              </a:path>
            </a:pathLst>
          </a:cu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D959A80-39BF-804B-26DD-74127CCFBD1A}"/>
              </a:ext>
            </a:extLst>
          </p:cNvPr>
          <p:cNvSpPr/>
          <p:nvPr/>
        </p:nvSpPr>
        <p:spPr>
          <a:xfrm>
            <a:off x="3796326" y="2041315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6A54580-69B1-804C-D2AB-ECB9BAFD7C31}"/>
              </a:ext>
            </a:extLst>
          </p:cNvPr>
          <p:cNvSpPr/>
          <p:nvPr/>
        </p:nvSpPr>
        <p:spPr>
          <a:xfrm>
            <a:off x="2994782" y="5105699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10AB5A5-172C-2C68-31E2-F4FD84D47C73}"/>
              </a:ext>
            </a:extLst>
          </p:cNvPr>
          <p:cNvSpPr/>
          <p:nvPr/>
        </p:nvSpPr>
        <p:spPr>
          <a:xfrm>
            <a:off x="2409766" y="5696688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B33291E-B70A-B7E2-16AD-ED24610CEC72}"/>
              </a:ext>
            </a:extLst>
          </p:cNvPr>
          <p:cNvSpPr/>
          <p:nvPr/>
        </p:nvSpPr>
        <p:spPr>
          <a:xfrm>
            <a:off x="3899298" y="2911876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FD1B194-C33B-A08C-4E69-4E3786C698ED}"/>
              </a:ext>
            </a:extLst>
          </p:cNvPr>
          <p:cNvSpPr/>
          <p:nvPr/>
        </p:nvSpPr>
        <p:spPr>
          <a:xfrm>
            <a:off x="3640197" y="2703518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86189E-72F9-3CD8-8649-78289B467D43}"/>
              </a:ext>
            </a:extLst>
          </p:cNvPr>
          <p:cNvSpPr txBox="1"/>
          <p:nvPr/>
        </p:nvSpPr>
        <p:spPr>
          <a:xfrm rot="16200000">
            <a:off x="-456590" y="3394457"/>
            <a:ext cx="1987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Population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58AD44-AD06-12A8-82F7-28F535C8DA2E}"/>
              </a:ext>
            </a:extLst>
          </p:cNvPr>
          <p:cNvSpPr txBox="1"/>
          <p:nvPr/>
        </p:nvSpPr>
        <p:spPr>
          <a:xfrm>
            <a:off x="4356747" y="5943241"/>
            <a:ext cx="114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Time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9F5AA8A-3542-F551-90CC-35C3B2B9F450}"/>
              </a:ext>
            </a:extLst>
          </p:cNvPr>
          <p:cNvCxnSpPr/>
          <p:nvPr/>
        </p:nvCxnSpPr>
        <p:spPr>
          <a:xfrm flipV="1">
            <a:off x="6365706" y="5891692"/>
            <a:ext cx="4611456" cy="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B88EBC2-2A1B-1D10-553F-3DFE5F38FB90}"/>
              </a:ext>
            </a:extLst>
          </p:cNvPr>
          <p:cNvSpPr txBox="1"/>
          <p:nvPr/>
        </p:nvSpPr>
        <p:spPr>
          <a:xfrm>
            <a:off x="10266832" y="5934062"/>
            <a:ext cx="1448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Log Time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BA11869-1796-8CDC-120E-763EA291E382}"/>
              </a:ext>
            </a:extLst>
          </p:cNvPr>
          <p:cNvCxnSpPr/>
          <p:nvPr/>
        </p:nvCxnSpPr>
        <p:spPr>
          <a:xfrm flipH="1" flipV="1">
            <a:off x="6360095" y="2030920"/>
            <a:ext cx="5604" cy="38607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B5CE8BB-91E3-30CB-714A-1C9BADC72BE0}"/>
              </a:ext>
            </a:extLst>
          </p:cNvPr>
          <p:cNvCxnSpPr>
            <a:cxnSpLocks/>
          </p:cNvCxnSpPr>
          <p:nvPr/>
        </p:nvCxnSpPr>
        <p:spPr>
          <a:xfrm flipV="1">
            <a:off x="6360095" y="2534344"/>
            <a:ext cx="4034481" cy="235662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B816B15-A1FE-9022-5B88-30F3A761DEC4}"/>
              </a:ext>
            </a:extLst>
          </p:cNvPr>
          <p:cNvSpPr txBox="1"/>
          <p:nvPr/>
        </p:nvSpPr>
        <p:spPr>
          <a:xfrm rot="16200000">
            <a:off x="4137436" y="3608165"/>
            <a:ext cx="3739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Log Population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C53C434-B84C-7A0F-0F17-7B9A1E59DCD5}"/>
              </a:ext>
            </a:extLst>
          </p:cNvPr>
          <p:cNvSpPr/>
          <p:nvPr/>
        </p:nvSpPr>
        <p:spPr>
          <a:xfrm>
            <a:off x="6978948" y="4414034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FDB4174-2FEC-2EE0-587B-C9A6F390F639}"/>
              </a:ext>
            </a:extLst>
          </p:cNvPr>
          <p:cNvSpPr/>
          <p:nvPr/>
        </p:nvSpPr>
        <p:spPr>
          <a:xfrm>
            <a:off x="7226442" y="4135492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37F82E3-D7DB-5096-034C-17B60047A162}"/>
              </a:ext>
            </a:extLst>
          </p:cNvPr>
          <p:cNvSpPr/>
          <p:nvPr/>
        </p:nvSpPr>
        <p:spPr>
          <a:xfrm>
            <a:off x="7594863" y="4174715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83F9E5B8-F63D-56ED-E48E-C4080E733494}"/>
              </a:ext>
            </a:extLst>
          </p:cNvPr>
          <p:cNvSpPr/>
          <p:nvPr/>
        </p:nvSpPr>
        <p:spPr>
          <a:xfrm>
            <a:off x="7859295" y="3738098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FA82FB6-52BF-56C6-14A5-64D2BF27D027}"/>
              </a:ext>
            </a:extLst>
          </p:cNvPr>
          <p:cNvSpPr/>
          <p:nvPr/>
        </p:nvSpPr>
        <p:spPr>
          <a:xfrm>
            <a:off x="8224527" y="3921915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52BDAA7-81EF-CCBC-6A02-B4B805397593}"/>
              </a:ext>
            </a:extLst>
          </p:cNvPr>
          <p:cNvSpPr/>
          <p:nvPr/>
        </p:nvSpPr>
        <p:spPr>
          <a:xfrm>
            <a:off x="8500089" y="3427164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8383E12-0869-BC96-E2E2-B449F5ED660C}"/>
              </a:ext>
            </a:extLst>
          </p:cNvPr>
          <p:cNvSpPr/>
          <p:nvPr/>
        </p:nvSpPr>
        <p:spPr>
          <a:xfrm>
            <a:off x="8798309" y="3604561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3929C38-866E-E049-8EE7-716568F04BA0}"/>
              </a:ext>
            </a:extLst>
          </p:cNvPr>
          <p:cNvSpPr/>
          <p:nvPr/>
        </p:nvSpPr>
        <p:spPr>
          <a:xfrm>
            <a:off x="8966545" y="3174034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9FFF900A-7524-DA71-AB2F-E687F8CBE92F}"/>
              </a:ext>
            </a:extLst>
          </p:cNvPr>
          <p:cNvSpPr/>
          <p:nvPr/>
        </p:nvSpPr>
        <p:spPr>
          <a:xfrm>
            <a:off x="8431020" y="3679821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D5F23EA-2701-F337-F47D-F0E7DCAC8585}"/>
              </a:ext>
            </a:extLst>
          </p:cNvPr>
          <p:cNvSpPr/>
          <p:nvPr/>
        </p:nvSpPr>
        <p:spPr>
          <a:xfrm>
            <a:off x="8123418" y="3595482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8610190-DDB5-450D-D3BD-4FDDC1A84FCE}"/>
              </a:ext>
            </a:extLst>
          </p:cNvPr>
          <p:cNvSpPr/>
          <p:nvPr/>
        </p:nvSpPr>
        <p:spPr>
          <a:xfrm>
            <a:off x="9304381" y="3218027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DC252B3-7BE8-B4FD-1946-DD067E0CB229}"/>
              </a:ext>
            </a:extLst>
          </p:cNvPr>
          <p:cNvSpPr/>
          <p:nvPr/>
        </p:nvSpPr>
        <p:spPr>
          <a:xfrm>
            <a:off x="9353096" y="2895240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EED0A47-019C-779E-8E57-E363B8DCF5C1}"/>
              </a:ext>
            </a:extLst>
          </p:cNvPr>
          <p:cNvSpPr txBox="1"/>
          <p:nvPr/>
        </p:nvSpPr>
        <p:spPr>
          <a:xfrm>
            <a:off x="6299907" y="6002895"/>
            <a:ext cx="3174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9E2FFDD-4F93-5BFA-AA54-34A8ABBCCADC}"/>
              </a:ext>
            </a:extLst>
          </p:cNvPr>
          <p:cNvSpPr txBox="1"/>
          <p:nvPr/>
        </p:nvSpPr>
        <p:spPr>
          <a:xfrm>
            <a:off x="7108077" y="5995619"/>
            <a:ext cx="406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10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27477DC-93A0-A78D-93E7-465CC3808EA1}"/>
              </a:ext>
            </a:extLst>
          </p:cNvPr>
          <p:cNvSpPr txBox="1"/>
          <p:nvPr/>
        </p:nvSpPr>
        <p:spPr>
          <a:xfrm>
            <a:off x="8056729" y="5988342"/>
            <a:ext cx="406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20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009E0D9-1FA5-7229-BD8A-8ED4F4E1C7AB}"/>
              </a:ext>
            </a:extLst>
          </p:cNvPr>
          <p:cNvSpPr txBox="1"/>
          <p:nvPr/>
        </p:nvSpPr>
        <p:spPr>
          <a:xfrm>
            <a:off x="8961475" y="5973732"/>
            <a:ext cx="449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30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24A4AECC-FD49-461A-A081-26E0388C3F0E}"/>
              </a:ext>
            </a:extLst>
          </p:cNvPr>
          <p:cNvSpPr/>
          <p:nvPr/>
        </p:nvSpPr>
        <p:spPr>
          <a:xfrm>
            <a:off x="3779054" y="3365665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68A1223A-88EB-6A52-A549-6568E5C6C78D}"/>
              </a:ext>
            </a:extLst>
          </p:cNvPr>
          <p:cNvSpPr/>
          <p:nvPr/>
        </p:nvSpPr>
        <p:spPr>
          <a:xfrm>
            <a:off x="6991471" y="4414034"/>
            <a:ext cx="125708" cy="14157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7DA024D5-FA63-D99F-D0B0-E082BD072546}"/>
              </a:ext>
            </a:extLst>
          </p:cNvPr>
          <p:cNvSpPr/>
          <p:nvPr/>
        </p:nvSpPr>
        <p:spPr>
          <a:xfrm>
            <a:off x="1643779" y="5731280"/>
            <a:ext cx="125708" cy="14157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54BEDD-B185-66AB-BAA3-B13AA10E277D}"/>
              </a:ext>
            </a:extLst>
          </p:cNvPr>
          <p:cNvSpPr txBox="1"/>
          <p:nvPr/>
        </p:nvSpPr>
        <p:spPr>
          <a:xfrm>
            <a:off x="1264768" y="5326149"/>
            <a:ext cx="80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(x , y)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5313004-18EC-C086-9786-142E1200D274}"/>
              </a:ext>
            </a:extLst>
          </p:cNvPr>
          <p:cNvSpPr txBox="1"/>
          <p:nvPr/>
        </p:nvSpPr>
        <p:spPr>
          <a:xfrm>
            <a:off x="7155611" y="4412930"/>
            <a:ext cx="1419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(log x , log y)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1DB763-BD1D-19F4-2EE2-2A40D91B6B22}"/>
              </a:ext>
            </a:extLst>
          </p:cNvPr>
          <p:cNvSpPr txBox="1"/>
          <p:nvPr/>
        </p:nvSpPr>
        <p:spPr>
          <a:xfrm>
            <a:off x="545880" y="1037385"/>
            <a:ext cx="411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AC0D10-CF8B-765A-4255-496677A85792}"/>
              </a:ext>
            </a:extLst>
          </p:cNvPr>
          <p:cNvSpPr txBox="1"/>
          <p:nvPr/>
        </p:nvSpPr>
        <p:spPr>
          <a:xfrm>
            <a:off x="5506730" y="1668623"/>
            <a:ext cx="951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Log P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2954C55-0D1F-89B0-09FC-1B8A1C9BB934}"/>
              </a:ext>
            </a:extLst>
          </p:cNvPr>
          <p:cNvSpPr/>
          <p:nvPr/>
        </p:nvSpPr>
        <p:spPr>
          <a:xfrm>
            <a:off x="1036431" y="5735752"/>
            <a:ext cx="125708" cy="14157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C8787E6-6247-F9AB-EA98-CA66F7AFD5CF}"/>
              </a:ext>
            </a:extLst>
          </p:cNvPr>
          <p:cNvSpPr/>
          <p:nvPr/>
        </p:nvSpPr>
        <p:spPr>
          <a:xfrm>
            <a:off x="6414829" y="4597799"/>
            <a:ext cx="125708" cy="14157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BD4F08-6273-E39D-86E2-BF39B692B846}"/>
              </a:ext>
            </a:extLst>
          </p:cNvPr>
          <p:cNvSpPr txBox="1"/>
          <p:nvPr/>
        </p:nvSpPr>
        <p:spPr>
          <a:xfrm>
            <a:off x="380164" y="5381951"/>
            <a:ext cx="80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</a:rPr>
              <a:t>(x , y)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C016DAE-7201-A491-816D-7F1B9A6058CA}"/>
              </a:ext>
            </a:extLst>
          </p:cNvPr>
          <p:cNvSpPr txBox="1"/>
          <p:nvPr/>
        </p:nvSpPr>
        <p:spPr>
          <a:xfrm>
            <a:off x="6437029" y="4762480"/>
            <a:ext cx="1422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</a:rPr>
              <a:t>(log x , log y)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F714A4F-AFB3-A96A-F94C-135CEAD65CD6}"/>
                  </a:ext>
                </a:extLst>
              </p:cNvPr>
              <p:cNvSpPr txBox="1"/>
              <p:nvPr/>
            </p:nvSpPr>
            <p:spPr>
              <a:xfrm>
                <a:off x="660930" y="200612"/>
                <a:ext cx="10316232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bg1"/>
                    </a:solidFill>
                  </a:rPr>
                  <a:t>Exponential Model </a:t>
                </a:r>
                <a14:m>
                  <m:oMath xmlns:m="http://schemas.openxmlformats.org/officeDocument/2006/math">
                    <m:r>
                      <a:rPr lang="en-GB" sz="4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sSup>
                      <m:sSupPr>
                        <m:ctrlPr>
                          <a:rPr lang="en-GB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000" dirty="0">
                    <a:solidFill>
                      <a:schemeClr val="bg1"/>
                    </a:solidFill>
                  </a:rPr>
                  <a:t> </a:t>
                </a:r>
                <a:r>
                  <a:rPr lang="en-GB" sz="4000" b="1" dirty="0">
                    <a:solidFill>
                      <a:schemeClr val="bg1"/>
                    </a:solidFill>
                  </a:rPr>
                  <a:t>→</a:t>
                </a:r>
                <a:r>
                  <a:rPr lang="en-GB" sz="4000" dirty="0">
                    <a:solidFill>
                      <a:schemeClr val="bg1"/>
                    </a:solidFill>
                  </a:rPr>
                  <a:t> Linear Model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F714A4F-AFB3-A96A-F94C-135CEAD65C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30" y="200612"/>
                <a:ext cx="10316232" cy="707886"/>
              </a:xfrm>
              <a:prstGeom prst="rect">
                <a:avLst/>
              </a:prstGeom>
              <a:blipFill>
                <a:blip r:embed="rId2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20A4EAB7-F11F-025E-78DD-9FB836035AB9}"/>
                  </a:ext>
                </a:extLst>
              </p:cNvPr>
              <p:cNvSpPr txBox="1"/>
              <p:nvPr/>
            </p:nvSpPr>
            <p:spPr>
              <a:xfrm>
                <a:off x="1355521" y="1523347"/>
                <a:ext cx="231065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20A4EAB7-F11F-025E-78DD-9FB836035A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521" y="1523347"/>
                <a:ext cx="231065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247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7" grpId="0" animBg="1"/>
      <p:bldP spid="58" grpId="0" animBg="1"/>
      <p:bldP spid="2" grpId="0"/>
      <p:bldP spid="27" grpId="0"/>
      <p:bldP spid="30" grpId="0" animBg="1"/>
      <p:bldP spid="33" grpId="0" animBg="1"/>
      <p:bldP spid="36" grpId="0"/>
      <p:bldP spid="5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6168032-2859-43D9-A278-B2E53DCD4F08}"/>
                  </a:ext>
                </a:extLst>
              </p:cNvPr>
              <p:cNvSpPr txBox="1"/>
              <p:nvPr/>
            </p:nvSpPr>
            <p:spPr>
              <a:xfrm>
                <a:off x="6110904" y="1329679"/>
                <a:ext cx="353669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6168032-2859-43D9-A278-B2E53DCD4F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0904" y="1329679"/>
                <a:ext cx="3536698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FF81158-6C19-E489-203E-59B24E8F2E5A}"/>
                  </a:ext>
                </a:extLst>
              </p:cNvPr>
              <p:cNvSpPr txBox="1"/>
              <p:nvPr/>
            </p:nvSpPr>
            <p:spPr>
              <a:xfrm>
                <a:off x="6466796" y="5635897"/>
                <a:ext cx="371523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r>
                        <a:rPr kumimoji="0" lang="en-US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FF81158-6C19-E489-203E-59B24E8F2E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6796" y="5635897"/>
                <a:ext cx="3715235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144B60-E0D7-1C2F-8CC9-45C285C3AE2A}"/>
                  </a:ext>
                </a:extLst>
              </p:cNvPr>
              <p:cNvSpPr txBox="1"/>
              <p:nvPr/>
            </p:nvSpPr>
            <p:spPr>
              <a:xfrm>
                <a:off x="5365088" y="4580930"/>
                <a:ext cx="647504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func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</m:func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US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4144B60-E0D7-1C2F-8CC9-45C285C3A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5088" y="4580930"/>
                <a:ext cx="6475048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5308E0-4DFA-C484-4DF7-0282D6F407A3}"/>
                  </a:ext>
                </a:extLst>
              </p:cNvPr>
              <p:cNvSpPr txBox="1"/>
              <p:nvPr/>
            </p:nvSpPr>
            <p:spPr>
              <a:xfrm>
                <a:off x="5365087" y="3482788"/>
                <a:ext cx="635414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func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func>
                            <m:func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4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sSup>
                                <m:sSupPr>
                                  <m:ctrlP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kumimoji="0" lang="en-US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𝑛</m:t>
                                  </m:r>
                                </m:sup>
                              </m:sSup>
                            </m:e>
                          </m:func>
                        </m:e>
                      </m:func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5308E0-4DFA-C484-4DF7-0282D6F40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5087" y="3482788"/>
                <a:ext cx="6354143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A51ACD-86DE-E473-90FB-76999F2C4204}"/>
                  </a:ext>
                </a:extLst>
              </p:cNvPr>
              <p:cNvSpPr txBox="1"/>
              <p:nvPr/>
            </p:nvSpPr>
            <p:spPr>
              <a:xfrm>
                <a:off x="5316744" y="2384646"/>
                <a:ext cx="490326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func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  <m:sSup>
                            <m:sSup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𝑛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A51ACD-86DE-E473-90FB-76999F2C4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6744" y="2384646"/>
                <a:ext cx="4903269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82F930-2E4B-7589-9992-263AEFE0E9E5}"/>
                  </a:ext>
                </a:extLst>
              </p:cNvPr>
              <p:cNvSpPr txBox="1"/>
              <p:nvPr/>
            </p:nvSpPr>
            <p:spPr>
              <a:xfrm>
                <a:off x="660930" y="200612"/>
                <a:ext cx="10316232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bg1"/>
                    </a:solidFill>
                  </a:rPr>
                  <a:t>Exponential Model </a:t>
                </a:r>
                <a14:m>
                  <m:oMath xmlns:m="http://schemas.openxmlformats.org/officeDocument/2006/math">
                    <m:r>
                      <a:rPr lang="en-GB" sz="4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sSup>
                      <m:sSupPr>
                        <m:ctrlPr>
                          <a:rPr lang="en-GB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p>
                    </m:sSup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000" dirty="0">
                    <a:solidFill>
                      <a:schemeClr val="bg1"/>
                    </a:solidFill>
                  </a:rPr>
                  <a:t> </a:t>
                </a:r>
                <a:r>
                  <a:rPr lang="en-GB" sz="4000" b="1" dirty="0">
                    <a:solidFill>
                      <a:schemeClr val="bg1"/>
                    </a:solidFill>
                  </a:rPr>
                  <a:t>→</a:t>
                </a:r>
                <a:r>
                  <a:rPr lang="en-GB" sz="4000" dirty="0">
                    <a:solidFill>
                      <a:schemeClr val="bg1"/>
                    </a:solidFill>
                  </a:rPr>
                  <a:t> Linear Model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282F930-2E4B-7589-9992-263AEFE0E9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30" y="200612"/>
                <a:ext cx="10316232" cy="707886"/>
              </a:xfrm>
              <a:prstGeom prst="rect">
                <a:avLst/>
              </a:prstGeom>
              <a:blipFill>
                <a:blip r:embed="rId7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A93C818B-5498-7B6F-DB68-5F6E01A648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441" y="996641"/>
            <a:ext cx="3837111" cy="31116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17A938D-02FE-17F2-37EB-9C89AE99AF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929" y="4108313"/>
            <a:ext cx="3897623" cy="27496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EF9A7AF-9D92-8B60-2A8C-500BBAADE1AF}"/>
                  </a:ext>
                </a:extLst>
              </p:cNvPr>
              <p:cNvSpPr txBox="1"/>
              <p:nvPr/>
            </p:nvSpPr>
            <p:spPr>
              <a:xfrm>
                <a:off x="3359073" y="4313785"/>
                <a:ext cx="15447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r>
                        <a:rPr kumimoji="0" lang="en-US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kumimoji="0" lang="en-GB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EF9A7AF-9D92-8B60-2A8C-500BBAADE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073" y="4313785"/>
                <a:ext cx="1544731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271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6C79B9-DC95-509B-87C8-95CF00F67E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79" t="13661" r="17535" b="44446"/>
          <a:stretch/>
        </p:blipFill>
        <p:spPr>
          <a:xfrm>
            <a:off x="353418" y="309941"/>
            <a:ext cx="11639665" cy="552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9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F5DA1-02DF-F7FA-FAFD-84E8544D3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F42215C-02E2-CE4D-F347-484D0CB6E7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79" t="13661" r="17535" b="51148"/>
          <a:stretch/>
        </p:blipFill>
        <p:spPr>
          <a:xfrm>
            <a:off x="353418" y="309942"/>
            <a:ext cx="11639665" cy="4645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780112C-9888-76FE-DD82-297A759CE3E1}"/>
                  </a:ext>
                </a:extLst>
              </p:cNvPr>
              <p:cNvSpPr txBox="1"/>
              <p:nvPr/>
            </p:nvSpPr>
            <p:spPr>
              <a:xfrm>
                <a:off x="2590981" y="5236432"/>
                <a:ext cx="664042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8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func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−0.1049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780112C-9888-76FE-DD82-297A759CE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981" y="5236432"/>
                <a:ext cx="664042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609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37005" y="1417987"/>
            <a:ext cx="951798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In Science and Economics, </a:t>
            </a:r>
          </a:p>
          <a:p>
            <a:pPr algn="ctr"/>
            <a:r>
              <a:rPr lang="en-GB" sz="4400" dirty="0"/>
              <a:t>experimental data often has </a:t>
            </a:r>
          </a:p>
          <a:p>
            <a:pPr algn="ctr"/>
            <a:r>
              <a:rPr lang="en-GB" sz="4400" b="1" dirty="0"/>
              <a:t>exponential growth</a:t>
            </a:r>
            <a:r>
              <a:rPr lang="en-GB" sz="4400" dirty="0"/>
              <a:t>.</a:t>
            </a:r>
          </a:p>
          <a:p>
            <a:pPr algn="ctr"/>
            <a:endParaRPr lang="en-GB" sz="2000" dirty="0"/>
          </a:p>
          <a:p>
            <a:pPr algn="ctr"/>
            <a:r>
              <a:rPr lang="en-GB" sz="4400" dirty="0"/>
              <a:t>e.g. bacteria grow/decay, </a:t>
            </a:r>
          </a:p>
          <a:p>
            <a:pPr algn="ctr"/>
            <a:r>
              <a:rPr lang="en-GB" sz="4400" dirty="0"/>
              <a:t>rabbit populations, </a:t>
            </a:r>
          </a:p>
          <a:p>
            <a:pPr algn="ctr"/>
            <a:r>
              <a:rPr lang="en-GB" sz="4400" dirty="0"/>
              <a:t>energy produced by earthquakes, </a:t>
            </a:r>
          </a:p>
          <a:p>
            <a:pPr algn="ctr"/>
            <a:r>
              <a:rPr lang="en-GB" sz="4400" dirty="0"/>
              <a:t>twitter followers over time, etc.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E14ACEBD-3E00-49A9-BC4E-E7FCC7549F3F}"/>
              </a:ext>
            </a:extLst>
          </p:cNvPr>
          <p:cNvSpPr txBox="1"/>
          <p:nvPr/>
        </p:nvSpPr>
        <p:spPr>
          <a:xfrm>
            <a:off x="1586280" y="235614"/>
            <a:ext cx="9145298" cy="1015663"/>
          </a:xfrm>
          <a:prstGeom prst="rect">
            <a:avLst/>
          </a:prstGeom>
          <a:solidFill>
            <a:sysClr val="windowText" lastClr="000000"/>
          </a:solidFill>
          <a:ln w="25400" cap="flat" cmpd="sng" algn="ctr">
            <a:noFill/>
            <a:prstDash val="solid"/>
          </a:ln>
          <a:effectLst/>
        </p:spPr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6000" b="1" dirty="0">
                <a:solidFill>
                  <a:prstClr val="white"/>
                </a:solidFill>
                <a:latin typeface="Calibri"/>
              </a:rPr>
              <a:t>Graphs of Exponential Data </a:t>
            </a:r>
          </a:p>
        </p:txBody>
      </p:sp>
    </p:spTree>
    <p:extLst>
      <p:ext uri="{BB962C8B-B14F-4D97-AF65-F5344CB8AC3E}">
        <p14:creationId xmlns:p14="http://schemas.microsoft.com/office/powerpoint/2010/main" val="3857897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210A7-3F42-DBFE-91A3-72748B805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FB222B6-4091-0F8E-B2A9-62C02C3CB9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79" t="13661" r="17535" b="53672"/>
          <a:stretch/>
        </p:blipFill>
        <p:spPr>
          <a:xfrm>
            <a:off x="353418" y="155290"/>
            <a:ext cx="11639665" cy="43122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2BA120-E823-44A1-1717-F0015A0731B9}"/>
                  </a:ext>
                </a:extLst>
              </p:cNvPr>
              <p:cNvSpPr txBox="1"/>
              <p:nvPr/>
            </p:nvSpPr>
            <p:spPr>
              <a:xfrm>
                <a:off x="5374858" y="4738650"/>
                <a:ext cx="277406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=0.</m:t>
                          </m:r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095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82BA120-E823-44A1-1717-F0015A0731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4858" y="4738650"/>
                <a:ext cx="2774061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9051C2-84D9-247C-D332-D3D0FF64E5C0}"/>
                  </a:ext>
                </a:extLst>
              </p:cNvPr>
              <p:cNvSpPr txBox="1"/>
              <p:nvPr/>
            </p:nvSpPr>
            <p:spPr>
              <a:xfrm>
                <a:off x="9237671" y="4738650"/>
                <a:ext cx="21632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=1.6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9051C2-84D9-247C-D332-D3D0FF64E5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7671" y="4738650"/>
                <a:ext cx="216326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58B5EB0-A557-F6F4-2EBF-7F8315F38019}"/>
                  </a:ext>
                </a:extLst>
              </p:cNvPr>
              <p:cNvSpPr txBox="1"/>
              <p:nvPr/>
            </p:nvSpPr>
            <p:spPr>
              <a:xfrm>
                <a:off x="5912449" y="5439895"/>
                <a:ext cx="263315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−0</m:t>
                              </m:r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1049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58B5EB0-A557-F6F4-2EBF-7F8315F38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449" y="5439895"/>
                <a:ext cx="263315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AC264B-8B68-EDAC-28D0-60D8E89054E9}"/>
                  </a:ext>
                </a:extLst>
              </p:cNvPr>
              <p:cNvSpPr txBox="1"/>
              <p:nvPr/>
            </p:nvSpPr>
            <p:spPr>
              <a:xfrm>
                <a:off x="5923506" y="6120953"/>
                <a:ext cx="237333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0.7854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DAC264B-8B68-EDAC-28D0-60D8E8905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3506" y="6120953"/>
                <a:ext cx="237333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CBA1B1EB-F1BA-38E6-32A3-CEF0A60BAA7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86001"/>
          <a:stretch/>
        </p:blipFill>
        <p:spPr>
          <a:xfrm>
            <a:off x="290319" y="4480440"/>
            <a:ext cx="11638273" cy="7740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72E81B9-65D8-E83B-8153-F5F19CF9F8C6}"/>
                  </a:ext>
                </a:extLst>
              </p:cNvPr>
              <p:cNvSpPr txBox="1"/>
              <p:nvPr/>
            </p:nvSpPr>
            <p:spPr>
              <a:xfrm>
                <a:off x="7747928" y="1549701"/>
                <a:ext cx="399135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func>
                        <m:funcPr>
                          <m:ctrlPr>
                            <a:rPr lang="en-GB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func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−0.1049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72E81B9-65D8-E83B-8153-F5F19CF9F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928" y="1549701"/>
                <a:ext cx="3991354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F50B06-D4D2-9453-0266-B4F706C4DA76}"/>
                  </a:ext>
                </a:extLst>
              </p:cNvPr>
              <p:cNvSpPr txBox="1"/>
              <p:nvPr/>
            </p:nvSpPr>
            <p:spPr>
              <a:xfrm>
                <a:off x="5322362" y="4829900"/>
                <a:ext cx="315170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−0.1049</m:t>
                          </m:r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CF50B06-D4D2-9453-0266-B4F706C4D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2362" y="4829900"/>
                <a:ext cx="3151709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C78BF3E-485E-94BC-0414-82542F5B2AAB}"/>
                  </a:ext>
                </a:extLst>
              </p:cNvPr>
              <p:cNvSpPr txBox="1"/>
              <p:nvPr/>
            </p:nvSpPr>
            <p:spPr>
              <a:xfrm>
                <a:off x="9924763" y="4927942"/>
                <a:ext cx="122957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fName>
                        <m:e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C78BF3E-485E-94BC-0414-82542F5B2A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4763" y="4927942"/>
                <a:ext cx="1229575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584E5CE-BD24-BF48-8582-69A898661DF6}"/>
                  </a:ext>
                </a:extLst>
              </p:cNvPr>
              <p:cNvSpPr txBox="1"/>
              <p:nvPr/>
            </p:nvSpPr>
            <p:spPr>
              <a:xfrm>
                <a:off x="1208014" y="5368090"/>
                <a:ext cx="25235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𝒑</m:t>
                      </m:r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p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𝒒</m:t>
                          </m:r>
                        </m:sup>
                      </m:sSup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584E5CE-BD24-BF48-8582-69A898661D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8014" y="5368090"/>
                <a:ext cx="2523548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A4308F4-87C6-B53F-A437-1BEAEB5CF338}"/>
                  </a:ext>
                </a:extLst>
              </p:cNvPr>
              <p:cNvSpPr txBox="1"/>
              <p:nvPr/>
            </p:nvSpPr>
            <p:spPr>
              <a:xfrm>
                <a:off x="774407" y="5952865"/>
                <a:ext cx="440391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𝑝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𝑞</m:t>
                      </m:r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𝑤</m:t>
                          </m:r>
                        </m:e>
                      </m:func>
                    </m:oMath>
                  </m:oMathPara>
                </a14:m>
                <a:endParaRPr lang="en-GB" sz="105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A4308F4-87C6-B53F-A437-1BEAEB5CF3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407" y="5952865"/>
                <a:ext cx="4403912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807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/>
      <p:bldP spid="15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FEA738D-10BA-33AD-B985-08DADAEADEC9}"/>
              </a:ext>
            </a:extLst>
          </p:cNvPr>
          <p:cNvGrpSpPr/>
          <p:nvPr/>
        </p:nvGrpSpPr>
        <p:grpSpPr>
          <a:xfrm>
            <a:off x="2813016" y="1245709"/>
            <a:ext cx="7032865" cy="5163844"/>
            <a:chOff x="3293131" y="2112518"/>
            <a:chExt cx="6100656" cy="4314518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1AC4CA0B-18D6-440B-BBB3-B812C3B52C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83821" y="2509858"/>
              <a:ext cx="0" cy="35682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C46F0815-B5D8-4323-82E5-FFC26C0CDF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83828" y="6078141"/>
              <a:ext cx="4554955" cy="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DCC50A3-4043-4311-94CB-9837521883D6}"/>
                </a:ext>
              </a:extLst>
            </p:cNvPr>
            <p:cNvSpPr txBox="1"/>
            <p:nvPr/>
          </p:nvSpPr>
          <p:spPr>
            <a:xfrm>
              <a:off x="3625506" y="6086986"/>
              <a:ext cx="1224140" cy="334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1970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759A471-0E7C-4416-8289-6278D6CCEE2A}"/>
                </a:ext>
              </a:extLst>
            </p:cNvPr>
            <p:cNvSpPr txBox="1"/>
            <p:nvPr/>
          </p:nvSpPr>
          <p:spPr>
            <a:xfrm>
              <a:off x="4867980" y="6068858"/>
              <a:ext cx="1224140" cy="334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1980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DE6E6BB-FE16-43C9-9B98-CE4955C9BD74}"/>
                </a:ext>
              </a:extLst>
            </p:cNvPr>
            <p:cNvSpPr txBox="1"/>
            <p:nvPr/>
          </p:nvSpPr>
          <p:spPr>
            <a:xfrm>
              <a:off x="5991639" y="6068858"/>
              <a:ext cx="1224140" cy="334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1990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CAA42C-3D9B-428A-8D61-C4DBBC44C0AF}"/>
                </a:ext>
              </a:extLst>
            </p:cNvPr>
            <p:cNvSpPr txBox="1"/>
            <p:nvPr/>
          </p:nvSpPr>
          <p:spPr>
            <a:xfrm>
              <a:off x="7080643" y="6051096"/>
              <a:ext cx="1224140" cy="334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2000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BE995AF-95BD-4497-A207-9A6872D8273D}"/>
                </a:ext>
              </a:extLst>
            </p:cNvPr>
            <p:cNvSpPr/>
            <p:nvPr/>
          </p:nvSpPr>
          <p:spPr>
            <a:xfrm>
              <a:off x="3805398" y="5890761"/>
              <a:ext cx="149648" cy="1148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6C234CA-9433-425A-AF00-A67C1DE88D92}"/>
                </a:ext>
              </a:extLst>
            </p:cNvPr>
            <p:cNvSpPr/>
            <p:nvPr/>
          </p:nvSpPr>
          <p:spPr>
            <a:xfrm>
              <a:off x="4182723" y="5881034"/>
              <a:ext cx="149648" cy="1148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9CB994A-D85B-49D5-ABB3-B36207C1DEC5}"/>
                </a:ext>
              </a:extLst>
            </p:cNvPr>
            <p:cNvSpPr/>
            <p:nvPr/>
          </p:nvSpPr>
          <p:spPr>
            <a:xfrm>
              <a:off x="4528858" y="5905735"/>
              <a:ext cx="149648" cy="1148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D3410BD-A08D-41A6-BE68-DD85882959A9}"/>
                </a:ext>
              </a:extLst>
            </p:cNvPr>
            <p:cNvSpPr/>
            <p:nvPr/>
          </p:nvSpPr>
          <p:spPr>
            <a:xfrm>
              <a:off x="4846541" y="5772334"/>
              <a:ext cx="149648" cy="1148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0C0FB9C-B7D2-4F2D-83D1-72DA017BF4C3}"/>
                </a:ext>
              </a:extLst>
            </p:cNvPr>
            <p:cNvSpPr/>
            <p:nvPr/>
          </p:nvSpPr>
          <p:spPr>
            <a:xfrm>
              <a:off x="5504362" y="5569841"/>
              <a:ext cx="149648" cy="1148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A83E70E-338A-4E63-965A-C45CEEF20735}"/>
                </a:ext>
              </a:extLst>
            </p:cNvPr>
            <p:cNvSpPr/>
            <p:nvPr/>
          </p:nvSpPr>
          <p:spPr>
            <a:xfrm>
              <a:off x="5897584" y="5131027"/>
              <a:ext cx="149648" cy="1148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8ECB18B-861A-4678-980D-5BC94782085F}"/>
                </a:ext>
              </a:extLst>
            </p:cNvPr>
            <p:cNvSpPr/>
            <p:nvPr/>
          </p:nvSpPr>
          <p:spPr>
            <a:xfrm>
              <a:off x="6316703" y="3820687"/>
              <a:ext cx="149648" cy="1148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60FB73C-6EE9-446D-92D2-15A8B683C464}"/>
                </a:ext>
              </a:extLst>
            </p:cNvPr>
            <p:cNvSpPr/>
            <p:nvPr/>
          </p:nvSpPr>
          <p:spPr>
            <a:xfrm>
              <a:off x="6681728" y="2598898"/>
              <a:ext cx="149648" cy="1148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CF97712-F43D-499D-B354-FB90487E1D53}"/>
                </a:ext>
              </a:extLst>
            </p:cNvPr>
            <p:cNvSpPr/>
            <p:nvPr/>
          </p:nvSpPr>
          <p:spPr>
            <a:xfrm>
              <a:off x="6408320" y="2713710"/>
              <a:ext cx="149648" cy="1148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1036D80-B312-4190-B62D-10FD17203915}"/>
                </a:ext>
              </a:extLst>
            </p:cNvPr>
            <p:cNvSpPr/>
            <p:nvPr/>
          </p:nvSpPr>
          <p:spPr>
            <a:xfrm>
              <a:off x="6302468" y="4491999"/>
              <a:ext cx="149648" cy="1148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ED99B73-9935-45FD-BC2B-E63883AD3984}"/>
                </a:ext>
              </a:extLst>
            </p:cNvPr>
            <p:cNvSpPr/>
            <p:nvPr/>
          </p:nvSpPr>
          <p:spPr>
            <a:xfrm>
              <a:off x="5223866" y="5829741"/>
              <a:ext cx="149648" cy="1148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9245977-E4EC-4220-A340-B86C03411D79}"/>
                </a:ext>
              </a:extLst>
            </p:cNvPr>
            <p:cNvSpPr/>
            <p:nvPr/>
          </p:nvSpPr>
          <p:spPr>
            <a:xfrm>
              <a:off x="6567275" y="3464000"/>
              <a:ext cx="149648" cy="1148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1B47941-AE11-4337-901E-BF117147C517}"/>
                </a:ext>
              </a:extLst>
            </p:cNvPr>
            <p:cNvSpPr/>
            <p:nvPr/>
          </p:nvSpPr>
          <p:spPr>
            <a:xfrm>
              <a:off x="6470218" y="2966767"/>
              <a:ext cx="149648" cy="1148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B264F3-6C46-4918-8976-55AE5635AA9D}"/>
                </a:ext>
              </a:extLst>
            </p:cNvPr>
            <p:cNvSpPr txBox="1"/>
            <p:nvPr/>
          </p:nvSpPr>
          <p:spPr>
            <a:xfrm rot="16200000">
              <a:off x="1780013" y="3625636"/>
              <a:ext cx="3533499" cy="507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Population of Rabbits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8DE84FE-44C1-4595-87F8-3C703AD5792D}"/>
                </a:ext>
              </a:extLst>
            </p:cNvPr>
            <p:cNvSpPr txBox="1"/>
            <p:nvPr/>
          </p:nvSpPr>
          <p:spPr>
            <a:xfrm>
              <a:off x="8480307" y="5938442"/>
              <a:ext cx="913480" cy="488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Year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D112F6C-5085-8866-D473-25FFDD1A3F3C}"/>
              </a:ext>
            </a:extLst>
          </p:cNvPr>
          <p:cNvSpPr txBox="1"/>
          <p:nvPr/>
        </p:nvSpPr>
        <p:spPr>
          <a:xfrm>
            <a:off x="7119996" y="3094820"/>
            <a:ext cx="431842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Calibri" panose="020F0502020204030204"/>
              </a:rPr>
              <a:t>Exponential Curve of best fit</a:t>
            </a:r>
            <a:endParaRPr lang="en-GB" sz="4400" dirty="0">
              <a:solidFill>
                <a:srgbClr val="FF0000"/>
              </a:solidFill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7818EA5-9FE5-601D-97EB-BACA0CEB3E7F}"/>
              </a:ext>
            </a:extLst>
          </p:cNvPr>
          <p:cNvSpPr/>
          <p:nvPr/>
        </p:nvSpPr>
        <p:spPr>
          <a:xfrm>
            <a:off x="3600137" y="1781851"/>
            <a:ext cx="3109620" cy="4072488"/>
          </a:xfrm>
          <a:custGeom>
            <a:avLst/>
            <a:gdLst>
              <a:gd name="connsiteX0" fmla="*/ 0 w 1689100"/>
              <a:gd name="connsiteY0" fmla="*/ 2279650 h 2279650"/>
              <a:gd name="connsiteX1" fmla="*/ 469900 w 1689100"/>
              <a:gd name="connsiteY1" fmla="*/ 2184400 h 2279650"/>
              <a:gd name="connsiteX2" fmla="*/ 882650 w 1689100"/>
              <a:gd name="connsiteY2" fmla="*/ 1943100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882650 w 1689100"/>
              <a:gd name="connsiteY2" fmla="*/ 1943100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882650 w 1689100"/>
              <a:gd name="connsiteY2" fmla="*/ 1943100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982662 w 1689100"/>
              <a:gd name="connsiteY2" fmla="*/ 2033587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1106487 w 1689100"/>
              <a:gd name="connsiteY2" fmla="*/ 2038349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1106487 w 1689100"/>
              <a:gd name="connsiteY2" fmla="*/ 2038349 h 2279650"/>
              <a:gd name="connsiteX3" fmla="*/ 1392238 w 1689100"/>
              <a:gd name="connsiteY3" fmla="*/ 1343025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1106487 w 1689100"/>
              <a:gd name="connsiteY2" fmla="*/ 2038349 h 2279650"/>
              <a:gd name="connsiteX3" fmla="*/ 1392238 w 1689100"/>
              <a:gd name="connsiteY3" fmla="*/ 1343025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1106487 w 1689100"/>
              <a:gd name="connsiteY2" fmla="*/ 2038349 h 2279650"/>
              <a:gd name="connsiteX3" fmla="*/ 1392238 w 1689100"/>
              <a:gd name="connsiteY3" fmla="*/ 1343025 h 2279650"/>
              <a:gd name="connsiteX4" fmla="*/ 1689100 w 1689100"/>
              <a:gd name="connsiteY4" fmla="*/ 0 h 2279650"/>
              <a:gd name="connsiteX0" fmla="*/ 0 w 1684338"/>
              <a:gd name="connsiteY0" fmla="*/ 2232025 h 2238923"/>
              <a:gd name="connsiteX1" fmla="*/ 469900 w 1684338"/>
              <a:gd name="connsiteY1" fmla="*/ 2227262 h 2238923"/>
              <a:gd name="connsiteX2" fmla="*/ 1101725 w 1684338"/>
              <a:gd name="connsiteY2" fmla="*/ 2038349 h 2238923"/>
              <a:gd name="connsiteX3" fmla="*/ 1387476 w 1684338"/>
              <a:gd name="connsiteY3" fmla="*/ 1343025 h 2238923"/>
              <a:gd name="connsiteX4" fmla="*/ 1684338 w 1684338"/>
              <a:gd name="connsiteY4" fmla="*/ 0 h 2238923"/>
              <a:gd name="connsiteX0" fmla="*/ 0 w 1684338"/>
              <a:gd name="connsiteY0" fmla="*/ 2232025 h 2232025"/>
              <a:gd name="connsiteX1" fmla="*/ 508000 w 1684338"/>
              <a:gd name="connsiteY1" fmla="*/ 2198687 h 2232025"/>
              <a:gd name="connsiteX2" fmla="*/ 1101725 w 1684338"/>
              <a:gd name="connsiteY2" fmla="*/ 2038349 h 2232025"/>
              <a:gd name="connsiteX3" fmla="*/ 1387476 w 1684338"/>
              <a:gd name="connsiteY3" fmla="*/ 1343025 h 2232025"/>
              <a:gd name="connsiteX4" fmla="*/ 1684338 w 1684338"/>
              <a:gd name="connsiteY4" fmla="*/ 0 h 2232025"/>
              <a:gd name="connsiteX0" fmla="*/ 0 w 1684338"/>
              <a:gd name="connsiteY0" fmla="*/ 2232025 h 2232025"/>
              <a:gd name="connsiteX1" fmla="*/ 508000 w 1684338"/>
              <a:gd name="connsiteY1" fmla="*/ 2198687 h 2232025"/>
              <a:gd name="connsiteX2" fmla="*/ 1101725 w 1684338"/>
              <a:gd name="connsiteY2" fmla="*/ 2038349 h 2232025"/>
              <a:gd name="connsiteX3" fmla="*/ 1387476 w 1684338"/>
              <a:gd name="connsiteY3" fmla="*/ 1343025 h 2232025"/>
              <a:gd name="connsiteX4" fmla="*/ 1684338 w 1684338"/>
              <a:gd name="connsiteY4" fmla="*/ 0 h 2232025"/>
              <a:gd name="connsiteX0" fmla="*/ 0 w 1684338"/>
              <a:gd name="connsiteY0" fmla="*/ 2232025 h 2232955"/>
              <a:gd name="connsiteX1" fmla="*/ 508000 w 1684338"/>
              <a:gd name="connsiteY1" fmla="*/ 2198687 h 2232955"/>
              <a:gd name="connsiteX2" fmla="*/ 1101725 w 1684338"/>
              <a:gd name="connsiteY2" fmla="*/ 2038349 h 2232955"/>
              <a:gd name="connsiteX3" fmla="*/ 1387476 w 1684338"/>
              <a:gd name="connsiteY3" fmla="*/ 1343025 h 2232955"/>
              <a:gd name="connsiteX4" fmla="*/ 1684338 w 1684338"/>
              <a:gd name="connsiteY4" fmla="*/ 0 h 2232955"/>
              <a:gd name="connsiteX0" fmla="*/ 0 w 1684338"/>
              <a:gd name="connsiteY0" fmla="*/ 2232025 h 2232608"/>
              <a:gd name="connsiteX1" fmla="*/ 508000 w 1684338"/>
              <a:gd name="connsiteY1" fmla="*/ 2198687 h 2232608"/>
              <a:gd name="connsiteX2" fmla="*/ 1101725 w 1684338"/>
              <a:gd name="connsiteY2" fmla="*/ 2038349 h 2232608"/>
              <a:gd name="connsiteX3" fmla="*/ 1387476 w 1684338"/>
              <a:gd name="connsiteY3" fmla="*/ 1343025 h 2232608"/>
              <a:gd name="connsiteX4" fmla="*/ 1684338 w 1684338"/>
              <a:gd name="connsiteY4" fmla="*/ 0 h 2232608"/>
              <a:gd name="connsiteX0" fmla="*/ 0 w 1684338"/>
              <a:gd name="connsiteY0" fmla="*/ 2232025 h 2232608"/>
              <a:gd name="connsiteX1" fmla="*/ 508000 w 1684338"/>
              <a:gd name="connsiteY1" fmla="*/ 2198687 h 2232608"/>
              <a:gd name="connsiteX2" fmla="*/ 1101725 w 1684338"/>
              <a:gd name="connsiteY2" fmla="*/ 2038349 h 2232608"/>
              <a:gd name="connsiteX3" fmla="*/ 1387476 w 1684338"/>
              <a:gd name="connsiteY3" fmla="*/ 1343025 h 2232608"/>
              <a:gd name="connsiteX4" fmla="*/ 1684338 w 1684338"/>
              <a:gd name="connsiteY4" fmla="*/ 0 h 2232608"/>
              <a:gd name="connsiteX0" fmla="*/ 0 w 1684338"/>
              <a:gd name="connsiteY0" fmla="*/ 2232025 h 2232608"/>
              <a:gd name="connsiteX1" fmla="*/ 508000 w 1684338"/>
              <a:gd name="connsiteY1" fmla="*/ 2198687 h 2232608"/>
              <a:gd name="connsiteX2" fmla="*/ 1101725 w 1684338"/>
              <a:gd name="connsiteY2" fmla="*/ 2038349 h 2232608"/>
              <a:gd name="connsiteX3" fmla="*/ 1406526 w 1684338"/>
              <a:gd name="connsiteY3" fmla="*/ 1400175 h 2232608"/>
              <a:gd name="connsiteX4" fmla="*/ 1684338 w 1684338"/>
              <a:gd name="connsiteY4" fmla="*/ 0 h 2232608"/>
              <a:gd name="connsiteX0" fmla="*/ 0 w 1684338"/>
              <a:gd name="connsiteY0" fmla="*/ 2232025 h 2232608"/>
              <a:gd name="connsiteX1" fmla="*/ 508000 w 1684338"/>
              <a:gd name="connsiteY1" fmla="*/ 2198687 h 2232608"/>
              <a:gd name="connsiteX2" fmla="*/ 1101725 w 1684338"/>
              <a:gd name="connsiteY2" fmla="*/ 2038349 h 2232608"/>
              <a:gd name="connsiteX3" fmla="*/ 1406526 w 1684338"/>
              <a:gd name="connsiteY3" fmla="*/ 1400175 h 2232608"/>
              <a:gd name="connsiteX4" fmla="*/ 1684338 w 1684338"/>
              <a:gd name="connsiteY4" fmla="*/ 0 h 2232608"/>
              <a:gd name="connsiteX0" fmla="*/ 0 w 1646238"/>
              <a:gd name="connsiteY0" fmla="*/ 2232025 h 2232608"/>
              <a:gd name="connsiteX1" fmla="*/ 508000 w 1646238"/>
              <a:gd name="connsiteY1" fmla="*/ 2198687 h 2232608"/>
              <a:gd name="connsiteX2" fmla="*/ 1101725 w 1646238"/>
              <a:gd name="connsiteY2" fmla="*/ 2038349 h 2232608"/>
              <a:gd name="connsiteX3" fmla="*/ 1406526 w 1646238"/>
              <a:gd name="connsiteY3" fmla="*/ 1400175 h 2232608"/>
              <a:gd name="connsiteX4" fmla="*/ 1646238 w 1646238"/>
              <a:gd name="connsiteY4" fmla="*/ 0 h 2232608"/>
              <a:gd name="connsiteX0" fmla="*/ 0 w 1646238"/>
              <a:gd name="connsiteY0" fmla="*/ 2232025 h 2232608"/>
              <a:gd name="connsiteX1" fmla="*/ 508000 w 1646238"/>
              <a:gd name="connsiteY1" fmla="*/ 2198687 h 2232608"/>
              <a:gd name="connsiteX2" fmla="*/ 1101725 w 1646238"/>
              <a:gd name="connsiteY2" fmla="*/ 2038349 h 2232608"/>
              <a:gd name="connsiteX3" fmla="*/ 1406526 w 1646238"/>
              <a:gd name="connsiteY3" fmla="*/ 1400175 h 2232608"/>
              <a:gd name="connsiteX4" fmla="*/ 1646238 w 1646238"/>
              <a:gd name="connsiteY4" fmla="*/ 0 h 2232608"/>
              <a:gd name="connsiteX0" fmla="*/ 0 w 1652588"/>
              <a:gd name="connsiteY0" fmla="*/ 2289175 h 2289413"/>
              <a:gd name="connsiteX1" fmla="*/ 514350 w 1652588"/>
              <a:gd name="connsiteY1" fmla="*/ 2198687 h 2289413"/>
              <a:gd name="connsiteX2" fmla="*/ 1108075 w 1652588"/>
              <a:gd name="connsiteY2" fmla="*/ 2038349 h 2289413"/>
              <a:gd name="connsiteX3" fmla="*/ 1412876 w 1652588"/>
              <a:gd name="connsiteY3" fmla="*/ 1400175 h 2289413"/>
              <a:gd name="connsiteX4" fmla="*/ 1652588 w 1652588"/>
              <a:gd name="connsiteY4" fmla="*/ 0 h 2289413"/>
              <a:gd name="connsiteX0" fmla="*/ 0 w 1652588"/>
              <a:gd name="connsiteY0" fmla="*/ 2289175 h 2290153"/>
              <a:gd name="connsiteX1" fmla="*/ 565150 w 1652588"/>
              <a:gd name="connsiteY1" fmla="*/ 2243137 h 2290153"/>
              <a:gd name="connsiteX2" fmla="*/ 1108075 w 1652588"/>
              <a:gd name="connsiteY2" fmla="*/ 2038349 h 2290153"/>
              <a:gd name="connsiteX3" fmla="*/ 1412876 w 1652588"/>
              <a:gd name="connsiteY3" fmla="*/ 1400175 h 2290153"/>
              <a:gd name="connsiteX4" fmla="*/ 1652588 w 1652588"/>
              <a:gd name="connsiteY4" fmla="*/ 0 h 2290153"/>
              <a:gd name="connsiteX0" fmla="*/ 0 w 1652588"/>
              <a:gd name="connsiteY0" fmla="*/ 2308225 h 2308698"/>
              <a:gd name="connsiteX1" fmla="*/ 565150 w 1652588"/>
              <a:gd name="connsiteY1" fmla="*/ 2243137 h 2308698"/>
              <a:gd name="connsiteX2" fmla="*/ 1108075 w 1652588"/>
              <a:gd name="connsiteY2" fmla="*/ 2038349 h 2308698"/>
              <a:gd name="connsiteX3" fmla="*/ 1412876 w 1652588"/>
              <a:gd name="connsiteY3" fmla="*/ 1400175 h 2308698"/>
              <a:gd name="connsiteX4" fmla="*/ 1652588 w 1652588"/>
              <a:gd name="connsiteY4" fmla="*/ 0 h 2308698"/>
              <a:gd name="connsiteX0" fmla="*/ 0 w 1652588"/>
              <a:gd name="connsiteY0" fmla="*/ 2308225 h 2308225"/>
              <a:gd name="connsiteX1" fmla="*/ 565150 w 1652588"/>
              <a:gd name="connsiteY1" fmla="*/ 2243137 h 2308225"/>
              <a:gd name="connsiteX2" fmla="*/ 1108075 w 1652588"/>
              <a:gd name="connsiteY2" fmla="*/ 2038349 h 2308225"/>
              <a:gd name="connsiteX3" fmla="*/ 1412876 w 1652588"/>
              <a:gd name="connsiteY3" fmla="*/ 1400175 h 2308225"/>
              <a:gd name="connsiteX4" fmla="*/ 1652588 w 1652588"/>
              <a:gd name="connsiteY4" fmla="*/ 0 h 2308225"/>
              <a:gd name="connsiteX0" fmla="*/ 0 w 1652588"/>
              <a:gd name="connsiteY0" fmla="*/ 2308225 h 2308225"/>
              <a:gd name="connsiteX1" fmla="*/ 565150 w 1652588"/>
              <a:gd name="connsiteY1" fmla="*/ 2243137 h 2308225"/>
              <a:gd name="connsiteX2" fmla="*/ 1108075 w 1652588"/>
              <a:gd name="connsiteY2" fmla="*/ 2038349 h 2308225"/>
              <a:gd name="connsiteX3" fmla="*/ 1412876 w 1652588"/>
              <a:gd name="connsiteY3" fmla="*/ 1400175 h 2308225"/>
              <a:gd name="connsiteX4" fmla="*/ 1652588 w 1652588"/>
              <a:gd name="connsiteY4" fmla="*/ 0 h 2308225"/>
              <a:gd name="connsiteX0" fmla="*/ 0 w 1652588"/>
              <a:gd name="connsiteY0" fmla="*/ 2308225 h 2308225"/>
              <a:gd name="connsiteX1" fmla="*/ 565150 w 1652588"/>
              <a:gd name="connsiteY1" fmla="*/ 2243137 h 2308225"/>
              <a:gd name="connsiteX2" fmla="*/ 1108075 w 1652588"/>
              <a:gd name="connsiteY2" fmla="*/ 2038349 h 2308225"/>
              <a:gd name="connsiteX3" fmla="*/ 1438276 w 1652588"/>
              <a:gd name="connsiteY3" fmla="*/ 1409700 h 2308225"/>
              <a:gd name="connsiteX4" fmla="*/ 1652588 w 1652588"/>
              <a:gd name="connsiteY4" fmla="*/ 0 h 2308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2588" h="2308225">
                <a:moveTo>
                  <a:pt x="0" y="2308225"/>
                </a:moveTo>
                <a:cubicBezTo>
                  <a:pt x="262996" y="2296584"/>
                  <a:pt x="367771" y="2272241"/>
                  <a:pt x="565150" y="2243137"/>
                </a:cubicBezTo>
                <a:cubicBezTo>
                  <a:pt x="762529" y="2214033"/>
                  <a:pt x="962554" y="2177255"/>
                  <a:pt x="1108075" y="2038349"/>
                </a:cubicBezTo>
                <a:cubicBezTo>
                  <a:pt x="1253596" y="1899443"/>
                  <a:pt x="1361018" y="1814512"/>
                  <a:pt x="1438276" y="1409700"/>
                </a:cubicBezTo>
                <a:cubicBezTo>
                  <a:pt x="1572685" y="738188"/>
                  <a:pt x="1549930" y="966787"/>
                  <a:pt x="1652588" y="0"/>
                </a:cubicBezTo>
              </a:path>
            </a:pathLst>
          </a:custGeom>
          <a:ln w="38100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A87645-7D5F-DC63-39D8-7D8E776404A5}"/>
              </a:ext>
            </a:extLst>
          </p:cNvPr>
          <p:cNvSpPr txBox="1"/>
          <p:nvPr/>
        </p:nvSpPr>
        <p:spPr>
          <a:xfrm>
            <a:off x="230516" y="310809"/>
            <a:ext cx="11730968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700" b="1" dirty="0">
                <a:latin typeface="Calibri" panose="020F0502020204030204"/>
              </a:rPr>
              <a:t>What type of line is the best fit for this graph? </a:t>
            </a:r>
          </a:p>
        </p:txBody>
      </p:sp>
    </p:spTree>
    <p:extLst>
      <p:ext uri="{BB962C8B-B14F-4D97-AF65-F5344CB8AC3E}">
        <p14:creationId xmlns:p14="http://schemas.microsoft.com/office/powerpoint/2010/main" val="234057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B681A326-01BD-4D72-9ECA-39A9E15B0AD4}"/>
              </a:ext>
            </a:extLst>
          </p:cNvPr>
          <p:cNvSpPr txBox="1"/>
          <p:nvPr/>
        </p:nvSpPr>
        <p:spPr>
          <a:xfrm>
            <a:off x="570330" y="2719845"/>
            <a:ext cx="1105133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/>
              <a:t>The process of finding parameters in a model, that best fits the data, </a:t>
            </a:r>
          </a:p>
          <a:p>
            <a:pPr algn="ctr"/>
            <a:r>
              <a:rPr lang="en-US" sz="6000" dirty="0"/>
              <a:t>is known as </a:t>
            </a:r>
            <a:r>
              <a:rPr lang="en-US" sz="6000" b="1" dirty="0">
                <a:solidFill>
                  <a:srgbClr val="FF0000"/>
                </a:solidFill>
              </a:rPr>
              <a:t>regression</a:t>
            </a:r>
            <a:r>
              <a:rPr lang="en-US" sz="6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D3D0DA-9CEC-C595-C7A5-2DCF32ECCAA5}"/>
              </a:ext>
            </a:extLst>
          </p:cNvPr>
          <p:cNvSpPr txBox="1"/>
          <p:nvPr/>
        </p:nvSpPr>
        <p:spPr>
          <a:xfrm>
            <a:off x="3048467" y="675974"/>
            <a:ext cx="6095064" cy="144655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chemeClr val="bg1"/>
                </a:solidFill>
                <a:latin typeface="Calibri" panose="020F0502020204030204"/>
              </a:rPr>
              <a:t>R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egression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496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58EC7C72-83A3-4CD6-86AD-D0F1F7C219DC}"/>
              </a:ext>
            </a:extLst>
          </p:cNvPr>
          <p:cNvSpPr txBox="1"/>
          <p:nvPr/>
        </p:nvSpPr>
        <p:spPr>
          <a:xfrm>
            <a:off x="366735" y="202521"/>
            <a:ext cx="1126270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/>
              <a:t>For exponential graphs </a:t>
            </a:r>
          </a:p>
          <a:p>
            <a:pPr algn="ctr"/>
            <a:r>
              <a:rPr lang="en-US" sz="6600" dirty="0"/>
              <a:t>there are two possible </a:t>
            </a:r>
          </a:p>
          <a:p>
            <a:pPr algn="ctr"/>
            <a:r>
              <a:rPr lang="en-US" sz="6600" dirty="0"/>
              <a:t>general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3A39AEE-6634-2CEE-5F3D-727B801426CD}"/>
                  </a:ext>
                </a:extLst>
              </p:cNvPr>
              <p:cNvSpPr txBox="1"/>
              <p:nvPr/>
            </p:nvSpPr>
            <p:spPr>
              <a:xfrm>
                <a:off x="999482" y="3890798"/>
                <a:ext cx="10193035" cy="14976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8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8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8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𝒚</m:t>
                        </m:r>
                        <m:r>
                          <a:rPr kumimoji="0" lang="en-GB" sz="8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=</m:t>
                        </m:r>
                        <m:r>
                          <a:rPr kumimoji="0" lang="en-GB" sz="8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𝒂𝒃</m:t>
                        </m:r>
                      </m:e>
                      <m:sup>
                        <m:r>
                          <a:rPr kumimoji="0" lang="en-GB" sz="8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𝒙</m:t>
                        </m:r>
                      </m:sup>
                    </m:sSup>
                    <m:r>
                      <a:rPr kumimoji="0" lang="en-GB" sz="88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or</a:t>
                </a:r>
                <a:r>
                  <a:rPr kumimoji="0" lang="en-US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8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en-GB" sz="88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 </m:t>
                    </m:r>
                    <m:sSup>
                      <m:sSupPr>
                        <m:ctrlPr>
                          <a:rPr kumimoji="0" lang="en-US" sz="8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8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𝒂𝒙</m:t>
                        </m:r>
                      </m:e>
                      <m:sup>
                        <m:r>
                          <a:rPr kumimoji="0" lang="en-GB" sz="8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𝒃</m:t>
                        </m:r>
                      </m:sup>
                    </m:sSup>
                    <m:r>
                      <a:rPr kumimoji="0" lang="en-GB" sz="8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3A39AEE-6634-2CEE-5F3D-727B801426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482" y="3890798"/>
                <a:ext cx="10193035" cy="1497654"/>
              </a:xfrm>
              <a:prstGeom prst="rect">
                <a:avLst/>
              </a:prstGeom>
              <a:blipFill>
                <a:blip r:embed="rId2"/>
                <a:stretch>
                  <a:fillRect b="-256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815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28D6E-730E-7DDA-1E80-C139782FB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B5D54B-ED28-630C-60FE-801F1A1AC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170" y="1805632"/>
            <a:ext cx="6176577" cy="42389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4AE0D0-6FDA-D927-A03D-90EBEE6C3C29}"/>
              </a:ext>
            </a:extLst>
          </p:cNvPr>
          <p:cNvSpPr txBox="1"/>
          <p:nvPr/>
        </p:nvSpPr>
        <p:spPr>
          <a:xfrm>
            <a:off x="314810" y="93290"/>
            <a:ext cx="1115411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dirty="0">
                <a:solidFill>
                  <a:prstClr val="black"/>
                </a:solidFill>
                <a:latin typeface="Calibri" panose="020F0502020204030204"/>
              </a:rPr>
              <a:t>As the data is 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/>
              </a:rPr>
              <a:t>non-linear</a:t>
            </a:r>
            <a:r>
              <a:rPr lang="en-US" sz="4400" dirty="0">
                <a:solidFill>
                  <a:prstClr val="black"/>
                </a:solidFill>
                <a:latin typeface="Calibri" panose="020F0502020204030204"/>
              </a:rPr>
              <a:t> it is hard </a:t>
            </a:r>
          </a:p>
          <a:p>
            <a:pPr algn="ctr">
              <a:defRPr/>
            </a:pPr>
            <a:r>
              <a:rPr lang="en-US" sz="4400" dirty="0">
                <a:solidFill>
                  <a:prstClr val="black"/>
                </a:solidFill>
                <a:latin typeface="Calibri" panose="020F0502020204030204"/>
              </a:rPr>
              <a:t>to draw an ‘exponential curve of best fit’.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F15100A-3BF4-C8EE-2677-1FB1B891262F}"/>
                  </a:ext>
                </a:extLst>
              </p:cNvPr>
              <p:cNvSpPr txBox="1"/>
              <p:nvPr/>
            </p:nvSpPr>
            <p:spPr>
              <a:xfrm>
                <a:off x="6901304" y="1906485"/>
                <a:ext cx="2634517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𝑷</m:t>
                          </m:r>
                          <m:r>
                            <a:rPr lang="en-GB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sup>
                          <m:r>
                            <a:rPr lang="en-GB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p>
                    </m:oMath>
                  </m:oMathPara>
                </a14:m>
                <a:endParaRPr lang="en-US" sz="4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F15100A-3BF4-C8EE-2677-1FB1B8912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1304" y="1906485"/>
                <a:ext cx="2634517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4239806-F991-4156-A0E7-EDA17CDC29CA}"/>
              </a:ext>
            </a:extLst>
          </p:cNvPr>
          <p:cNvSpPr txBox="1"/>
          <p:nvPr/>
        </p:nvSpPr>
        <p:spPr>
          <a:xfrm>
            <a:off x="194473" y="6041435"/>
            <a:ext cx="11803053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100" dirty="0"/>
              <a:t>If the data had a </a:t>
            </a:r>
            <a:r>
              <a:rPr lang="en-US" sz="4100" b="1" dirty="0"/>
              <a:t>linear trend</a:t>
            </a:r>
            <a:r>
              <a:rPr lang="en-US" sz="4100" dirty="0"/>
              <a:t>, then this would be easy! </a:t>
            </a:r>
            <a:endParaRPr lang="en-GB" sz="4100" dirty="0"/>
          </a:p>
        </p:txBody>
      </p:sp>
    </p:spTree>
    <p:extLst>
      <p:ext uri="{BB962C8B-B14F-4D97-AF65-F5344CB8AC3E}">
        <p14:creationId xmlns:p14="http://schemas.microsoft.com/office/powerpoint/2010/main" val="1399321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A924B15-3218-DAE7-F845-2D0A6B486A8F}"/>
              </a:ext>
            </a:extLst>
          </p:cNvPr>
          <p:cNvCxnSpPr/>
          <p:nvPr/>
        </p:nvCxnSpPr>
        <p:spPr>
          <a:xfrm flipV="1">
            <a:off x="880676" y="1398127"/>
            <a:ext cx="0" cy="4568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ABDE75F-6DC1-E33B-1F89-3924AE2BA4C9}"/>
              </a:ext>
            </a:extLst>
          </p:cNvPr>
          <p:cNvCxnSpPr/>
          <p:nvPr/>
        </p:nvCxnSpPr>
        <p:spPr>
          <a:xfrm flipV="1">
            <a:off x="953613" y="5966468"/>
            <a:ext cx="3623660" cy="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15FBB50-15F4-CC54-6CBD-3BF4A3FD0F7E}"/>
              </a:ext>
            </a:extLst>
          </p:cNvPr>
          <p:cNvSpPr txBox="1"/>
          <p:nvPr/>
        </p:nvSpPr>
        <p:spPr>
          <a:xfrm>
            <a:off x="771729" y="5995618"/>
            <a:ext cx="3174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9744EE-7046-4907-8143-197703861C51}"/>
              </a:ext>
            </a:extLst>
          </p:cNvPr>
          <p:cNvSpPr txBox="1"/>
          <p:nvPr/>
        </p:nvSpPr>
        <p:spPr>
          <a:xfrm>
            <a:off x="1579899" y="5988342"/>
            <a:ext cx="406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34AAF8-DB05-654B-B4E2-5491F9C49626}"/>
              </a:ext>
            </a:extLst>
          </p:cNvPr>
          <p:cNvSpPr txBox="1"/>
          <p:nvPr/>
        </p:nvSpPr>
        <p:spPr>
          <a:xfrm>
            <a:off x="2528551" y="5981065"/>
            <a:ext cx="406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A17682-DD09-1C05-0BEA-A214A98C1449}"/>
              </a:ext>
            </a:extLst>
          </p:cNvPr>
          <p:cNvSpPr txBox="1"/>
          <p:nvPr/>
        </p:nvSpPr>
        <p:spPr>
          <a:xfrm>
            <a:off x="3433297" y="5966455"/>
            <a:ext cx="449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30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2AC1751-5D1D-C176-4646-FD27DA9E218C}"/>
              </a:ext>
            </a:extLst>
          </p:cNvPr>
          <p:cNvSpPr/>
          <p:nvPr/>
        </p:nvSpPr>
        <p:spPr>
          <a:xfrm>
            <a:off x="1045874" y="5726574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6EB495D-6C30-DA11-C57A-1088DB1D8781}"/>
              </a:ext>
            </a:extLst>
          </p:cNvPr>
          <p:cNvSpPr/>
          <p:nvPr/>
        </p:nvSpPr>
        <p:spPr>
          <a:xfrm>
            <a:off x="2255323" y="5480938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61DD8AB-78C0-2603-EFB5-7615C4846D57}"/>
              </a:ext>
            </a:extLst>
          </p:cNvPr>
          <p:cNvSpPr/>
          <p:nvPr/>
        </p:nvSpPr>
        <p:spPr>
          <a:xfrm>
            <a:off x="1638018" y="5726574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F72FCCD-0B48-1096-DD99-5A59C01EBC34}"/>
              </a:ext>
            </a:extLst>
          </p:cNvPr>
          <p:cNvSpPr/>
          <p:nvPr/>
        </p:nvSpPr>
        <p:spPr>
          <a:xfrm>
            <a:off x="1938264" y="5579582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81683CF-28F7-84CE-7C20-F883C51DCCC9}"/>
              </a:ext>
            </a:extLst>
          </p:cNvPr>
          <p:cNvSpPr/>
          <p:nvPr/>
        </p:nvSpPr>
        <p:spPr>
          <a:xfrm>
            <a:off x="2559186" y="5355069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4416C75-862D-5C58-12A9-E43C194E800D}"/>
              </a:ext>
            </a:extLst>
          </p:cNvPr>
          <p:cNvSpPr/>
          <p:nvPr/>
        </p:nvSpPr>
        <p:spPr>
          <a:xfrm>
            <a:off x="3405584" y="4817476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74FB8FE-6526-EA04-A770-A77BD5F625F3}"/>
              </a:ext>
            </a:extLst>
          </p:cNvPr>
          <p:cNvSpPr/>
          <p:nvPr/>
        </p:nvSpPr>
        <p:spPr>
          <a:xfrm>
            <a:off x="3458691" y="4063485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4CCD0BD-815F-253B-2ABF-94F683E3D981}"/>
              </a:ext>
            </a:extLst>
          </p:cNvPr>
          <p:cNvSpPr/>
          <p:nvPr/>
        </p:nvSpPr>
        <p:spPr>
          <a:xfrm>
            <a:off x="3763339" y="1629599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B4401ED-3D09-3032-1975-CBC8CA30EE59}"/>
              </a:ext>
            </a:extLst>
          </p:cNvPr>
          <p:cNvSpPr/>
          <p:nvPr/>
        </p:nvSpPr>
        <p:spPr>
          <a:xfrm>
            <a:off x="913752" y="1329244"/>
            <a:ext cx="3065805" cy="4576198"/>
          </a:xfrm>
          <a:custGeom>
            <a:avLst/>
            <a:gdLst>
              <a:gd name="connsiteX0" fmla="*/ 0 w 1689100"/>
              <a:gd name="connsiteY0" fmla="*/ 2279650 h 2279650"/>
              <a:gd name="connsiteX1" fmla="*/ 469900 w 1689100"/>
              <a:gd name="connsiteY1" fmla="*/ 2184400 h 2279650"/>
              <a:gd name="connsiteX2" fmla="*/ 882650 w 1689100"/>
              <a:gd name="connsiteY2" fmla="*/ 1943100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882650 w 1689100"/>
              <a:gd name="connsiteY2" fmla="*/ 1943100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882650 w 1689100"/>
              <a:gd name="connsiteY2" fmla="*/ 1943100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982662 w 1689100"/>
              <a:gd name="connsiteY2" fmla="*/ 2033587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1106487 w 1689100"/>
              <a:gd name="connsiteY2" fmla="*/ 2038349 h 2279650"/>
              <a:gd name="connsiteX3" fmla="*/ 1282700 w 1689100"/>
              <a:gd name="connsiteY3" fmla="*/ 1333500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1106487 w 1689100"/>
              <a:gd name="connsiteY2" fmla="*/ 2038349 h 2279650"/>
              <a:gd name="connsiteX3" fmla="*/ 1392238 w 1689100"/>
              <a:gd name="connsiteY3" fmla="*/ 1343025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1106487 w 1689100"/>
              <a:gd name="connsiteY2" fmla="*/ 2038349 h 2279650"/>
              <a:gd name="connsiteX3" fmla="*/ 1392238 w 1689100"/>
              <a:gd name="connsiteY3" fmla="*/ 1343025 h 2279650"/>
              <a:gd name="connsiteX4" fmla="*/ 1689100 w 1689100"/>
              <a:gd name="connsiteY4" fmla="*/ 0 h 2279650"/>
              <a:gd name="connsiteX0" fmla="*/ 0 w 1689100"/>
              <a:gd name="connsiteY0" fmla="*/ 2279650 h 2279650"/>
              <a:gd name="connsiteX1" fmla="*/ 474662 w 1689100"/>
              <a:gd name="connsiteY1" fmla="*/ 2227262 h 2279650"/>
              <a:gd name="connsiteX2" fmla="*/ 1106487 w 1689100"/>
              <a:gd name="connsiteY2" fmla="*/ 2038349 h 2279650"/>
              <a:gd name="connsiteX3" fmla="*/ 1392238 w 1689100"/>
              <a:gd name="connsiteY3" fmla="*/ 1343025 h 2279650"/>
              <a:gd name="connsiteX4" fmla="*/ 1689100 w 1689100"/>
              <a:gd name="connsiteY4" fmla="*/ 0 h 2279650"/>
              <a:gd name="connsiteX0" fmla="*/ 0 w 1684338"/>
              <a:gd name="connsiteY0" fmla="*/ 2232025 h 2238923"/>
              <a:gd name="connsiteX1" fmla="*/ 469900 w 1684338"/>
              <a:gd name="connsiteY1" fmla="*/ 2227262 h 2238923"/>
              <a:gd name="connsiteX2" fmla="*/ 1101725 w 1684338"/>
              <a:gd name="connsiteY2" fmla="*/ 2038349 h 2238923"/>
              <a:gd name="connsiteX3" fmla="*/ 1387476 w 1684338"/>
              <a:gd name="connsiteY3" fmla="*/ 1343025 h 2238923"/>
              <a:gd name="connsiteX4" fmla="*/ 1684338 w 1684338"/>
              <a:gd name="connsiteY4" fmla="*/ 0 h 2238923"/>
              <a:gd name="connsiteX0" fmla="*/ 0 w 1684338"/>
              <a:gd name="connsiteY0" fmla="*/ 2232025 h 2232025"/>
              <a:gd name="connsiteX1" fmla="*/ 508000 w 1684338"/>
              <a:gd name="connsiteY1" fmla="*/ 2198687 h 2232025"/>
              <a:gd name="connsiteX2" fmla="*/ 1101725 w 1684338"/>
              <a:gd name="connsiteY2" fmla="*/ 2038349 h 2232025"/>
              <a:gd name="connsiteX3" fmla="*/ 1387476 w 1684338"/>
              <a:gd name="connsiteY3" fmla="*/ 1343025 h 2232025"/>
              <a:gd name="connsiteX4" fmla="*/ 1684338 w 1684338"/>
              <a:gd name="connsiteY4" fmla="*/ 0 h 2232025"/>
              <a:gd name="connsiteX0" fmla="*/ 0 w 1684338"/>
              <a:gd name="connsiteY0" fmla="*/ 2232025 h 2232025"/>
              <a:gd name="connsiteX1" fmla="*/ 508000 w 1684338"/>
              <a:gd name="connsiteY1" fmla="*/ 2198687 h 2232025"/>
              <a:gd name="connsiteX2" fmla="*/ 1101725 w 1684338"/>
              <a:gd name="connsiteY2" fmla="*/ 2038349 h 2232025"/>
              <a:gd name="connsiteX3" fmla="*/ 1387476 w 1684338"/>
              <a:gd name="connsiteY3" fmla="*/ 1343025 h 2232025"/>
              <a:gd name="connsiteX4" fmla="*/ 1684338 w 1684338"/>
              <a:gd name="connsiteY4" fmla="*/ 0 h 2232025"/>
              <a:gd name="connsiteX0" fmla="*/ 0 w 1684338"/>
              <a:gd name="connsiteY0" fmla="*/ 2232025 h 2232955"/>
              <a:gd name="connsiteX1" fmla="*/ 508000 w 1684338"/>
              <a:gd name="connsiteY1" fmla="*/ 2198687 h 2232955"/>
              <a:gd name="connsiteX2" fmla="*/ 1101725 w 1684338"/>
              <a:gd name="connsiteY2" fmla="*/ 2038349 h 2232955"/>
              <a:gd name="connsiteX3" fmla="*/ 1387476 w 1684338"/>
              <a:gd name="connsiteY3" fmla="*/ 1343025 h 2232955"/>
              <a:gd name="connsiteX4" fmla="*/ 1684338 w 1684338"/>
              <a:gd name="connsiteY4" fmla="*/ 0 h 2232955"/>
              <a:gd name="connsiteX0" fmla="*/ 0 w 1684338"/>
              <a:gd name="connsiteY0" fmla="*/ 2232025 h 2232608"/>
              <a:gd name="connsiteX1" fmla="*/ 508000 w 1684338"/>
              <a:gd name="connsiteY1" fmla="*/ 2198687 h 2232608"/>
              <a:gd name="connsiteX2" fmla="*/ 1101725 w 1684338"/>
              <a:gd name="connsiteY2" fmla="*/ 2038349 h 2232608"/>
              <a:gd name="connsiteX3" fmla="*/ 1387476 w 1684338"/>
              <a:gd name="connsiteY3" fmla="*/ 1343025 h 2232608"/>
              <a:gd name="connsiteX4" fmla="*/ 1684338 w 1684338"/>
              <a:gd name="connsiteY4" fmla="*/ 0 h 2232608"/>
              <a:gd name="connsiteX0" fmla="*/ 0 w 1684338"/>
              <a:gd name="connsiteY0" fmla="*/ 2232025 h 2232608"/>
              <a:gd name="connsiteX1" fmla="*/ 508000 w 1684338"/>
              <a:gd name="connsiteY1" fmla="*/ 2198687 h 2232608"/>
              <a:gd name="connsiteX2" fmla="*/ 1101725 w 1684338"/>
              <a:gd name="connsiteY2" fmla="*/ 2038349 h 2232608"/>
              <a:gd name="connsiteX3" fmla="*/ 1387476 w 1684338"/>
              <a:gd name="connsiteY3" fmla="*/ 1343025 h 2232608"/>
              <a:gd name="connsiteX4" fmla="*/ 1684338 w 1684338"/>
              <a:gd name="connsiteY4" fmla="*/ 0 h 2232608"/>
              <a:gd name="connsiteX0" fmla="*/ 0 w 1684338"/>
              <a:gd name="connsiteY0" fmla="*/ 2232025 h 2232608"/>
              <a:gd name="connsiteX1" fmla="*/ 508000 w 1684338"/>
              <a:gd name="connsiteY1" fmla="*/ 2198687 h 2232608"/>
              <a:gd name="connsiteX2" fmla="*/ 1101725 w 1684338"/>
              <a:gd name="connsiteY2" fmla="*/ 2038349 h 2232608"/>
              <a:gd name="connsiteX3" fmla="*/ 1406526 w 1684338"/>
              <a:gd name="connsiteY3" fmla="*/ 1400175 h 2232608"/>
              <a:gd name="connsiteX4" fmla="*/ 1684338 w 1684338"/>
              <a:gd name="connsiteY4" fmla="*/ 0 h 2232608"/>
              <a:gd name="connsiteX0" fmla="*/ 0 w 1684338"/>
              <a:gd name="connsiteY0" fmla="*/ 2232025 h 2232608"/>
              <a:gd name="connsiteX1" fmla="*/ 508000 w 1684338"/>
              <a:gd name="connsiteY1" fmla="*/ 2198687 h 2232608"/>
              <a:gd name="connsiteX2" fmla="*/ 1101725 w 1684338"/>
              <a:gd name="connsiteY2" fmla="*/ 2038349 h 2232608"/>
              <a:gd name="connsiteX3" fmla="*/ 1406526 w 1684338"/>
              <a:gd name="connsiteY3" fmla="*/ 1400175 h 2232608"/>
              <a:gd name="connsiteX4" fmla="*/ 1684338 w 1684338"/>
              <a:gd name="connsiteY4" fmla="*/ 0 h 2232608"/>
              <a:gd name="connsiteX0" fmla="*/ 0 w 1646238"/>
              <a:gd name="connsiteY0" fmla="*/ 2232025 h 2232608"/>
              <a:gd name="connsiteX1" fmla="*/ 508000 w 1646238"/>
              <a:gd name="connsiteY1" fmla="*/ 2198687 h 2232608"/>
              <a:gd name="connsiteX2" fmla="*/ 1101725 w 1646238"/>
              <a:gd name="connsiteY2" fmla="*/ 2038349 h 2232608"/>
              <a:gd name="connsiteX3" fmla="*/ 1406526 w 1646238"/>
              <a:gd name="connsiteY3" fmla="*/ 1400175 h 2232608"/>
              <a:gd name="connsiteX4" fmla="*/ 1646238 w 1646238"/>
              <a:gd name="connsiteY4" fmla="*/ 0 h 2232608"/>
              <a:gd name="connsiteX0" fmla="*/ 0 w 1646238"/>
              <a:gd name="connsiteY0" fmla="*/ 2232025 h 2232608"/>
              <a:gd name="connsiteX1" fmla="*/ 508000 w 1646238"/>
              <a:gd name="connsiteY1" fmla="*/ 2198687 h 2232608"/>
              <a:gd name="connsiteX2" fmla="*/ 1101725 w 1646238"/>
              <a:gd name="connsiteY2" fmla="*/ 2038349 h 2232608"/>
              <a:gd name="connsiteX3" fmla="*/ 1406526 w 1646238"/>
              <a:gd name="connsiteY3" fmla="*/ 1400175 h 2232608"/>
              <a:gd name="connsiteX4" fmla="*/ 1646238 w 1646238"/>
              <a:gd name="connsiteY4" fmla="*/ 0 h 2232608"/>
              <a:gd name="connsiteX0" fmla="*/ 0 w 1652588"/>
              <a:gd name="connsiteY0" fmla="*/ 2289175 h 2289413"/>
              <a:gd name="connsiteX1" fmla="*/ 514350 w 1652588"/>
              <a:gd name="connsiteY1" fmla="*/ 2198687 h 2289413"/>
              <a:gd name="connsiteX2" fmla="*/ 1108075 w 1652588"/>
              <a:gd name="connsiteY2" fmla="*/ 2038349 h 2289413"/>
              <a:gd name="connsiteX3" fmla="*/ 1412876 w 1652588"/>
              <a:gd name="connsiteY3" fmla="*/ 1400175 h 2289413"/>
              <a:gd name="connsiteX4" fmla="*/ 1652588 w 1652588"/>
              <a:gd name="connsiteY4" fmla="*/ 0 h 2289413"/>
              <a:gd name="connsiteX0" fmla="*/ 0 w 1652588"/>
              <a:gd name="connsiteY0" fmla="*/ 2289175 h 2290153"/>
              <a:gd name="connsiteX1" fmla="*/ 565150 w 1652588"/>
              <a:gd name="connsiteY1" fmla="*/ 2243137 h 2290153"/>
              <a:gd name="connsiteX2" fmla="*/ 1108075 w 1652588"/>
              <a:gd name="connsiteY2" fmla="*/ 2038349 h 2290153"/>
              <a:gd name="connsiteX3" fmla="*/ 1412876 w 1652588"/>
              <a:gd name="connsiteY3" fmla="*/ 1400175 h 2290153"/>
              <a:gd name="connsiteX4" fmla="*/ 1652588 w 1652588"/>
              <a:gd name="connsiteY4" fmla="*/ 0 h 2290153"/>
              <a:gd name="connsiteX0" fmla="*/ 0 w 1652588"/>
              <a:gd name="connsiteY0" fmla="*/ 2308225 h 2308698"/>
              <a:gd name="connsiteX1" fmla="*/ 565150 w 1652588"/>
              <a:gd name="connsiteY1" fmla="*/ 2243137 h 2308698"/>
              <a:gd name="connsiteX2" fmla="*/ 1108075 w 1652588"/>
              <a:gd name="connsiteY2" fmla="*/ 2038349 h 2308698"/>
              <a:gd name="connsiteX3" fmla="*/ 1412876 w 1652588"/>
              <a:gd name="connsiteY3" fmla="*/ 1400175 h 2308698"/>
              <a:gd name="connsiteX4" fmla="*/ 1652588 w 1652588"/>
              <a:gd name="connsiteY4" fmla="*/ 0 h 2308698"/>
              <a:gd name="connsiteX0" fmla="*/ 0 w 1652588"/>
              <a:gd name="connsiteY0" fmla="*/ 2308225 h 2308225"/>
              <a:gd name="connsiteX1" fmla="*/ 565150 w 1652588"/>
              <a:gd name="connsiteY1" fmla="*/ 2243137 h 2308225"/>
              <a:gd name="connsiteX2" fmla="*/ 1108075 w 1652588"/>
              <a:gd name="connsiteY2" fmla="*/ 2038349 h 2308225"/>
              <a:gd name="connsiteX3" fmla="*/ 1412876 w 1652588"/>
              <a:gd name="connsiteY3" fmla="*/ 1400175 h 2308225"/>
              <a:gd name="connsiteX4" fmla="*/ 1652588 w 1652588"/>
              <a:gd name="connsiteY4" fmla="*/ 0 h 2308225"/>
              <a:gd name="connsiteX0" fmla="*/ 0 w 1652588"/>
              <a:gd name="connsiteY0" fmla="*/ 2308225 h 2308225"/>
              <a:gd name="connsiteX1" fmla="*/ 565150 w 1652588"/>
              <a:gd name="connsiteY1" fmla="*/ 2243137 h 2308225"/>
              <a:gd name="connsiteX2" fmla="*/ 1108075 w 1652588"/>
              <a:gd name="connsiteY2" fmla="*/ 2038349 h 2308225"/>
              <a:gd name="connsiteX3" fmla="*/ 1412876 w 1652588"/>
              <a:gd name="connsiteY3" fmla="*/ 1400175 h 2308225"/>
              <a:gd name="connsiteX4" fmla="*/ 1652588 w 1652588"/>
              <a:gd name="connsiteY4" fmla="*/ 0 h 2308225"/>
              <a:gd name="connsiteX0" fmla="*/ 0 w 1652588"/>
              <a:gd name="connsiteY0" fmla="*/ 2308225 h 2308225"/>
              <a:gd name="connsiteX1" fmla="*/ 565150 w 1652588"/>
              <a:gd name="connsiteY1" fmla="*/ 2243137 h 2308225"/>
              <a:gd name="connsiteX2" fmla="*/ 1108075 w 1652588"/>
              <a:gd name="connsiteY2" fmla="*/ 2038349 h 2308225"/>
              <a:gd name="connsiteX3" fmla="*/ 1438276 w 1652588"/>
              <a:gd name="connsiteY3" fmla="*/ 1409700 h 2308225"/>
              <a:gd name="connsiteX4" fmla="*/ 1652588 w 1652588"/>
              <a:gd name="connsiteY4" fmla="*/ 0 h 2308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2588" h="2308225">
                <a:moveTo>
                  <a:pt x="0" y="2308225"/>
                </a:moveTo>
                <a:cubicBezTo>
                  <a:pt x="262996" y="2296584"/>
                  <a:pt x="367771" y="2272241"/>
                  <a:pt x="565150" y="2243137"/>
                </a:cubicBezTo>
                <a:cubicBezTo>
                  <a:pt x="762529" y="2214033"/>
                  <a:pt x="962554" y="2177255"/>
                  <a:pt x="1108075" y="2038349"/>
                </a:cubicBezTo>
                <a:cubicBezTo>
                  <a:pt x="1253596" y="1899443"/>
                  <a:pt x="1361018" y="1814512"/>
                  <a:pt x="1438276" y="1409700"/>
                </a:cubicBezTo>
                <a:cubicBezTo>
                  <a:pt x="1572685" y="738188"/>
                  <a:pt x="1549930" y="966787"/>
                  <a:pt x="1652588" y="0"/>
                </a:cubicBezTo>
              </a:path>
            </a:pathLst>
          </a:cu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DAA819C-2059-2BB9-1514-013708B4BE25}"/>
              </a:ext>
            </a:extLst>
          </p:cNvPr>
          <p:cNvSpPr/>
          <p:nvPr/>
        </p:nvSpPr>
        <p:spPr>
          <a:xfrm>
            <a:off x="3796326" y="2041315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5A7B696-62B1-9263-C1AA-C068C1AD6ADC}"/>
              </a:ext>
            </a:extLst>
          </p:cNvPr>
          <p:cNvSpPr/>
          <p:nvPr/>
        </p:nvSpPr>
        <p:spPr>
          <a:xfrm>
            <a:off x="2994782" y="5105699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D1D5670-4246-4D07-C97D-44B409B2BDEA}"/>
              </a:ext>
            </a:extLst>
          </p:cNvPr>
          <p:cNvSpPr/>
          <p:nvPr/>
        </p:nvSpPr>
        <p:spPr>
          <a:xfrm>
            <a:off x="2409766" y="5696688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A9B2504-D6DE-2575-D3AB-927ECF90B605}"/>
              </a:ext>
            </a:extLst>
          </p:cNvPr>
          <p:cNvSpPr/>
          <p:nvPr/>
        </p:nvSpPr>
        <p:spPr>
          <a:xfrm>
            <a:off x="3899298" y="2911876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8CF74A-8815-9A87-1594-B89532A4E4EC}"/>
              </a:ext>
            </a:extLst>
          </p:cNvPr>
          <p:cNvSpPr/>
          <p:nvPr/>
        </p:nvSpPr>
        <p:spPr>
          <a:xfrm>
            <a:off x="3640197" y="2703518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4FDD753-8B59-DAB7-6742-B68BF880081A}"/>
              </a:ext>
            </a:extLst>
          </p:cNvPr>
          <p:cNvSpPr txBox="1"/>
          <p:nvPr/>
        </p:nvSpPr>
        <p:spPr>
          <a:xfrm rot="16200000">
            <a:off x="-456590" y="3394457"/>
            <a:ext cx="1987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Population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88438F8-0980-8A81-6EF8-FED7C91134ED}"/>
              </a:ext>
            </a:extLst>
          </p:cNvPr>
          <p:cNvSpPr txBox="1"/>
          <p:nvPr/>
        </p:nvSpPr>
        <p:spPr>
          <a:xfrm>
            <a:off x="4356747" y="5943241"/>
            <a:ext cx="11499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Years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BA18602-1F32-B65F-92ED-5C1694F00530}"/>
              </a:ext>
            </a:extLst>
          </p:cNvPr>
          <p:cNvCxnSpPr/>
          <p:nvPr/>
        </p:nvCxnSpPr>
        <p:spPr>
          <a:xfrm flipV="1">
            <a:off x="6365706" y="5891692"/>
            <a:ext cx="4611456" cy="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39C2B422-2B74-2DD5-ADA5-C34A0414BDB1}"/>
              </a:ext>
            </a:extLst>
          </p:cNvPr>
          <p:cNvSpPr txBox="1"/>
          <p:nvPr/>
        </p:nvSpPr>
        <p:spPr>
          <a:xfrm>
            <a:off x="10893501" y="5835518"/>
            <a:ext cx="954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Years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33D2D04-48D5-6625-83C2-A5EDF1B68E10}"/>
              </a:ext>
            </a:extLst>
          </p:cNvPr>
          <p:cNvCxnSpPr/>
          <p:nvPr/>
        </p:nvCxnSpPr>
        <p:spPr>
          <a:xfrm flipH="1" flipV="1">
            <a:off x="6360095" y="2030920"/>
            <a:ext cx="5604" cy="38607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BDF6A2C-6468-EED6-CA81-B3437436A7DE}"/>
              </a:ext>
            </a:extLst>
          </p:cNvPr>
          <p:cNvCxnSpPr>
            <a:cxnSpLocks/>
          </p:cNvCxnSpPr>
          <p:nvPr/>
        </p:nvCxnSpPr>
        <p:spPr>
          <a:xfrm flipV="1">
            <a:off x="6360095" y="2534344"/>
            <a:ext cx="4034481" cy="235662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E5301C7-5CC8-6DBA-0FF9-904F10D1E823}"/>
              </a:ext>
            </a:extLst>
          </p:cNvPr>
          <p:cNvSpPr txBox="1"/>
          <p:nvPr/>
        </p:nvSpPr>
        <p:spPr>
          <a:xfrm rot="16200000">
            <a:off x="4137436" y="3608165"/>
            <a:ext cx="3739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Log Population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A6B4865-1E11-4A02-B7BE-52BF867509DB}"/>
              </a:ext>
            </a:extLst>
          </p:cNvPr>
          <p:cNvSpPr/>
          <p:nvPr/>
        </p:nvSpPr>
        <p:spPr>
          <a:xfrm>
            <a:off x="6978948" y="4414034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23B0654-002A-3057-66EB-8947EA7BCDD7}"/>
              </a:ext>
            </a:extLst>
          </p:cNvPr>
          <p:cNvSpPr/>
          <p:nvPr/>
        </p:nvSpPr>
        <p:spPr>
          <a:xfrm>
            <a:off x="7226442" y="4135492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6634FC2-690F-F644-E137-811FC4E810B5}"/>
              </a:ext>
            </a:extLst>
          </p:cNvPr>
          <p:cNvSpPr/>
          <p:nvPr/>
        </p:nvSpPr>
        <p:spPr>
          <a:xfrm>
            <a:off x="7594863" y="4174715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C545538-9A61-D681-874F-5DF268947AB3}"/>
              </a:ext>
            </a:extLst>
          </p:cNvPr>
          <p:cNvSpPr/>
          <p:nvPr/>
        </p:nvSpPr>
        <p:spPr>
          <a:xfrm>
            <a:off x="7859295" y="3738098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A25B917C-EB2B-4C8D-EA7B-85225FEBE743}"/>
              </a:ext>
            </a:extLst>
          </p:cNvPr>
          <p:cNvSpPr/>
          <p:nvPr/>
        </p:nvSpPr>
        <p:spPr>
          <a:xfrm>
            <a:off x="8224527" y="3921915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D5B05CC-E98E-64A0-C5FD-E9EC5C7E6786}"/>
              </a:ext>
            </a:extLst>
          </p:cNvPr>
          <p:cNvSpPr/>
          <p:nvPr/>
        </p:nvSpPr>
        <p:spPr>
          <a:xfrm>
            <a:off x="8500089" y="3427164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02B2FCC-CBBE-3873-1563-A50AEDFAE78B}"/>
              </a:ext>
            </a:extLst>
          </p:cNvPr>
          <p:cNvSpPr/>
          <p:nvPr/>
        </p:nvSpPr>
        <p:spPr>
          <a:xfrm>
            <a:off x="8798309" y="3604561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20906F2-1E52-03D1-0AB0-86E15AC91A41}"/>
              </a:ext>
            </a:extLst>
          </p:cNvPr>
          <p:cNvSpPr/>
          <p:nvPr/>
        </p:nvSpPr>
        <p:spPr>
          <a:xfrm>
            <a:off x="8966545" y="3174034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6E9D1C3-C67B-44B6-DA21-D9AEDE8D54A6}"/>
              </a:ext>
            </a:extLst>
          </p:cNvPr>
          <p:cNvSpPr/>
          <p:nvPr/>
        </p:nvSpPr>
        <p:spPr>
          <a:xfrm>
            <a:off x="8431020" y="3679821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81F69B3-1124-2D3D-5214-9A21845A8660}"/>
              </a:ext>
            </a:extLst>
          </p:cNvPr>
          <p:cNvSpPr/>
          <p:nvPr/>
        </p:nvSpPr>
        <p:spPr>
          <a:xfrm>
            <a:off x="8123418" y="3595482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A322B2B-4240-3F39-2F6F-7E84E05D0041}"/>
              </a:ext>
            </a:extLst>
          </p:cNvPr>
          <p:cNvSpPr/>
          <p:nvPr/>
        </p:nvSpPr>
        <p:spPr>
          <a:xfrm>
            <a:off x="9304381" y="3218027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FBAAB99-DF0D-F47D-FD20-766816C948CA}"/>
              </a:ext>
            </a:extLst>
          </p:cNvPr>
          <p:cNvSpPr/>
          <p:nvPr/>
        </p:nvSpPr>
        <p:spPr>
          <a:xfrm>
            <a:off x="9353096" y="2895240"/>
            <a:ext cx="125708" cy="14157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F226BEC-7B08-A31A-9538-05D540B63BC0}"/>
              </a:ext>
            </a:extLst>
          </p:cNvPr>
          <p:cNvSpPr txBox="1"/>
          <p:nvPr/>
        </p:nvSpPr>
        <p:spPr>
          <a:xfrm>
            <a:off x="6299907" y="6002895"/>
            <a:ext cx="3174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A88640C-1C2B-A13F-E670-0274001AD86A}"/>
              </a:ext>
            </a:extLst>
          </p:cNvPr>
          <p:cNvSpPr txBox="1"/>
          <p:nvPr/>
        </p:nvSpPr>
        <p:spPr>
          <a:xfrm>
            <a:off x="7108077" y="5995619"/>
            <a:ext cx="406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10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9CFC0E-84A9-E8C3-BF04-910AF2E62BCF}"/>
              </a:ext>
            </a:extLst>
          </p:cNvPr>
          <p:cNvSpPr txBox="1"/>
          <p:nvPr/>
        </p:nvSpPr>
        <p:spPr>
          <a:xfrm>
            <a:off x="8056729" y="5988342"/>
            <a:ext cx="406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20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74291B9-56CF-56F8-E70C-98B7F0200BA0}"/>
              </a:ext>
            </a:extLst>
          </p:cNvPr>
          <p:cNvSpPr txBox="1"/>
          <p:nvPr/>
        </p:nvSpPr>
        <p:spPr>
          <a:xfrm>
            <a:off x="8961475" y="5973732"/>
            <a:ext cx="449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30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F02A76D3-0094-82C7-F882-9FA4972C6728}"/>
              </a:ext>
            </a:extLst>
          </p:cNvPr>
          <p:cNvSpPr/>
          <p:nvPr/>
        </p:nvSpPr>
        <p:spPr>
          <a:xfrm>
            <a:off x="3779054" y="3365665"/>
            <a:ext cx="119052" cy="14699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744FC8B-FFF9-9377-8A7D-8ADA14F1BABA}"/>
              </a:ext>
            </a:extLst>
          </p:cNvPr>
          <p:cNvSpPr/>
          <p:nvPr/>
        </p:nvSpPr>
        <p:spPr>
          <a:xfrm>
            <a:off x="6991471" y="4414034"/>
            <a:ext cx="125708" cy="14157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3CDD26E-2D4B-A400-7F2A-5E579943E5C2}"/>
              </a:ext>
            </a:extLst>
          </p:cNvPr>
          <p:cNvSpPr/>
          <p:nvPr/>
        </p:nvSpPr>
        <p:spPr>
          <a:xfrm>
            <a:off x="1643779" y="5731280"/>
            <a:ext cx="125708" cy="14157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FE7E73-7A2E-A8EB-E76E-D3D18D075C9C}"/>
              </a:ext>
            </a:extLst>
          </p:cNvPr>
          <p:cNvSpPr txBox="1"/>
          <p:nvPr/>
        </p:nvSpPr>
        <p:spPr>
          <a:xfrm>
            <a:off x="1264768" y="5326149"/>
            <a:ext cx="80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(x , y)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D558B3B-00BC-6767-5076-FCC6E9BBC5C5}"/>
              </a:ext>
            </a:extLst>
          </p:cNvPr>
          <p:cNvSpPr txBox="1"/>
          <p:nvPr/>
        </p:nvSpPr>
        <p:spPr>
          <a:xfrm>
            <a:off x="6174972" y="3989092"/>
            <a:ext cx="1061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(x , log y)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00BE461-B188-467A-FE38-5E3B4E99862B}"/>
              </a:ext>
            </a:extLst>
          </p:cNvPr>
          <p:cNvSpPr txBox="1"/>
          <p:nvPr/>
        </p:nvSpPr>
        <p:spPr>
          <a:xfrm>
            <a:off x="545880" y="1037385"/>
            <a:ext cx="411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D3E58F-7446-7A80-0D67-2B2CFE19A13B}"/>
              </a:ext>
            </a:extLst>
          </p:cNvPr>
          <p:cNvSpPr txBox="1"/>
          <p:nvPr/>
        </p:nvSpPr>
        <p:spPr>
          <a:xfrm>
            <a:off x="5506730" y="1668623"/>
            <a:ext cx="951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Log P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10E07C7-8649-5F4B-A886-5858CCF6ABE8}"/>
              </a:ext>
            </a:extLst>
          </p:cNvPr>
          <p:cNvSpPr/>
          <p:nvPr/>
        </p:nvSpPr>
        <p:spPr>
          <a:xfrm>
            <a:off x="1036431" y="5735752"/>
            <a:ext cx="125708" cy="14157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1D6B953-E7EA-1D59-7BCD-D6168D72E5A4}"/>
              </a:ext>
            </a:extLst>
          </p:cNvPr>
          <p:cNvSpPr/>
          <p:nvPr/>
        </p:nvSpPr>
        <p:spPr>
          <a:xfrm>
            <a:off x="6414829" y="4597799"/>
            <a:ext cx="125708" cy="141570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128EF3B-4B9D-5425-300D-F74DF7334040}"/>
              </a:ext>
            </a:extLst>
          </p:cNvPr>
          <p:cNvSpPr txBox="1"/>
          <p:nvPr/>
        </p:nvSpPr>
        <p:spPr>
          <a:xfrm>
            <a:off x="380164" y="5381951"/>
            <a:ext cx="80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</a:rPr>
              <a:t>(x , y)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05C263B-326E-481F-2D6E-557155EE8D65}"/>
              </a:ext>
            </a:extLst>
          </p:cNvPr>
          <p:cNvSpPr txBox="1"/>
          <p:nvPr/>
        </p:nvSpPr>
        <p:spPr>
          <a:xfrm>
            <a:off x="6437029" y="4762480"/>
            <a:ext cx="1061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FF"/>
                </a:solidFill>
              </a:rPr>
              <a:t>(x , log y)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B17CF24-56E1-B00B-3B0A-930CB31F3F58}"/>
                  </a:ext>
                </a:extLst>
              </p:cNvPr>
              <p:cNvSpPr txBox="1"/>
              <p:nvPr/>
            </p:nvSpPr>
            <p:spPr>
              <a:xfrm>
                <a:off x="1586918" y="1490113"/>
                <a:ext cx="205776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3600" b="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6B17CF24-56E1-B00B-3B0A-930CB31F3F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918" y="1490113"/>
                <a:ext cx="2057763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3116D04-5B94-BF60-CCF1-ABE29DD2121F}"/>
                  </a:ext>
                </a:extLst>
              </p:cNvPr>
              <p:cNvSpPr txBox="1"/>
              <p:nvPr/>
            </p:nvSpPr>
            <p:spPr>
              <a:xfrm>
                <a:off x="8679993" y="1891334"/>
                <a:ext cx="289926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3116D04-5B94-BF60-CCF1-ABE29DD212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9993" y="1891334"/>
                <a:ext cx="2899264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6C59B9E-C23C-51EF-C709-3BA86838C829}"/>
                  </a:ext>
                </a:extLst>
              </p:cNvPr>
              <p:cNvSpPr txBox="1"/>
              <p:nvPr/>
            </p:nvSpPr>
            <p:spPr>
              <a:xfrm>
                <a:off x="997107" y="214611"/>
                <a:ext cx="10316232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bg1"/>
                    </a:solidFill>
                  </a:rPr>
                  <a:t>Exponential Model </a:t>
                </a:r>
                <a14:m>
                  <m:oMath xmlns:m="http://schemas.openxmlformats.org/officeDocument/2006/math">
                    <m:r>
                      <a:rPr lang="en-GB" sz="4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sSup>
                      <m:sSupPr>
                        <m:ctrlPr>
                          <a:rPr lang="en-GB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GB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000" dirty="0">
                    <a:solidFill>
                      <a:schemeClr val="bg1"/>
                    </a:solidFill>
                  </a:rPr>
                  <a:t> </a:t>
                </a:r>
                <a:r>
                  <a:rPr lang="en-GB" sz="4000" b="1" dirty="0">
                    <a:solidFill>
                      <a:schemeClr val="bg1"/>
                    </a:solidFill>
                  </a:rPr>
                  <a:t>→</a:t>
                </a:r>
                <a:r>
                  <a:rPr lang="en-GB" sz="4000" dirty="0">
                    <a:solidFill>
                      <a:schemeClr val="bg1"/>
                    </a:solidFill>
                  </a:rPr>
                  <a:t> Linear Model</a:t>
                </a: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76C59B9E-C23C-51EF-C709-3BA86838C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107" y="214611"/>
                <a:ext cx="10316232" cy="707886"/>
              </a:xfrm>
              <a:prstGeom prst="rect">
                <a:avLst/>
              </a:prstGeom>
              <a:blipFill>
                <a:blip r:embed="rId4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5509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7" grpId="0" animBg="1"/>
      <p:bldP spid="58" grpId="0" animBg="1"/>
      <p:bldP spid="2" grpId="0"/>
      <p:bldP spid="27" grpId="0"/>
      <p:bldP spid="30" grpId="0" animBg="1"/>
      <p:bldP spid="33" grpId="0" animBg="1"/>
      <p:bldP spid="36" grpId="0"/>
      <p:bldP spid="50" grpId="0"/>
      <p:bldP spid="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6168032-2859-43D9-A278-B2E53DCD4F08}"/>
                  </a:ext>
                </a:extLst>
              </p:cNvPr>
              <p:cNvSpPr txBox="1"/>
              <p:nvPr/>
            </p:nvSpPr>
            <p:spPr>
              <a:xfrm>
                <a:off x="6277368" y="1363061"/>
                <a:ext cx="260755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D6168032-2859-43D9-A278-B2E53DCD4F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7368" y="1363061"/>
                <a:ext cx="260755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00A8C0E-A654-CFAB-A40A-DC36966FFA61}"/>
                  </a:ext>
                </a:extLst>
              </p:cNvPr>
              <p:cNvSpPr txBox="1"/>
              <p:nvPr/>
            </p:nvSpPr>
            <p:spPr>
              <a:xfrm>
                <a:off x="5309650" y="4726435"/>
                <a:ext cx="620445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func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</m:func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</m:func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00A8C0E-A654-CFAB-A40A-DC36966FFA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650" y="4726435"/>
                <a:ext cx="6204456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DB2ED3-892A-CD2A-C976-157673D49F80}"/>
                  </a:ext>
                </a:extLst>
              </p:cNvPr>
              <p:cNvSpPr txBox="1"/>
              <p:nvPr/>
            </p:nvSpPr>
            <p:spPr>
              <a:xfrm>
                <a:off x="6002879" y="5730674"/>
                <a:ext cx="379217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r>
                        <a:rPr kumimoji="0" lang="en-US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EDB2ED3-892A-CD2A-C976-157673D49F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2879" y="5730674"/>
                <a:ext cx="3792174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D31E4D7-225B-A51C-E823-1A9E5BC3DE6F}"/>
                  </a:ext>
                </a:extLst>
              </p:cNvPr>
              <p:cNvSpPr txBox="1"/>
              <p:nvPr/>
            </p:nvSpPr>
            <p:spPr>
              <a:xfrm>
                <a:off x="5013732" y="3574429"/>
                <a:ext cx="660896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func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func>
                            <m:func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4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log</m:t>
                              </m:r>
                            </m:fName>
                            <m:e>
                              <m:sSup>
                                <m:sSupPr>
                                  <m:ctrlP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kumimoji="0" lang="en-GB" sz="48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𝑥</m:t>
                                  </m:r>
                                </m:sup>
                              </m:sSup>
                            </m:e>
                          </m:func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D31E4D7-225B-A51C-E823-1A9E5BC3DE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3732" y="3574429"/>
                <a:ext cx="6608963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2DBF68-2772-8627-AA0D-DEE749B7261D}"/>
                  </a:ext>
                </a:extLst>
              </p:cNvPr>
              <p:cNvSpPr txBox="1"/>
              <p:nvPr/>
            </p:nvSpPr>
            <p:spPr>
              <a:xfrm>
                <a:off x="5222307" y="2422423"/>
                <a:ext cx="457274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</m:e>
                      </m:func>
                      <m:r>
                        <a:rPr kumimoji="0" lang="en-GB" sz="4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log</m:t>
                          </m:r>
                        </m:fName>
                        <m:e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  <m:sSup>
                            <m:sSup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𝑏</m:t>
                              </m:r>
                            </m:e>
                            <m:sup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2DBF68-2772-8627-AA0D-DEE749B72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307" y="2422423"/>
                <a:ext cx="4572746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7544DE6-CFC4-CFEE-79C3-1F8490E766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739" y="1363061"/>
            <a:ext cx="3780302" cy="27064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0A7421-ADFD-6A76-DD96-98E5521C1F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450" y="4152440"/>
            <a:ext cx="3615908" cy="26383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89E7C9B-AFF7-B94B-410D-71C5CC30C718}"/>
                  </a:ext>
                </a:extLst>
              </p:cNvPr>
              <p:cNvSpPr txBox="1"/>
              <p:nvPr/>
            </p:nvSpPr>
            <p:spPr>
              <a:xfrm>
                <a:off x="3170814" y="4152440"/>
                <a:ext cx="154473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r>
                        <a:rPr kumimoji="0" lang="en-US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kumimoji="0" lang="en-GB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89E7C9B-AFF7-B94B-410D-71C5CC30C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0814" y="4152440"/>
                <a:ext cx="1544731" cy="369332"/>
              </a:xfrm>
              <a:prstGeom prst="rect">
                <a:avLst/>
              </a:prstGeom>
              <a:blipFill>
                <a:blip r:embed="rId9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6E1E3B-B95F-2C1A-1322-3D4D4E21BC2E}"/>
                  </a:ext>
                </a:extLst>
              </p:cNvPr>
              <p:cNvSpPr txBox="1"/>
              <p:nvPr/>
            </p:nvSpPr>
            <p:spPr>
              <a:xfrm>
                <a:off x="2983397" y="1363061"/>
                <a:ext cx="11816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800" b="1" i="1" smtClean="0">
                          <a:latin typeface="Cambria Math" panose="02040503050406030204" pitchFamily="18" charset="0"/>
                        </a:rPr>
                        <m:t>𝒂</m:t>
                      </m:r>
                      <m:sSup>
                        <m:sSupPr>
                          <m:ctrlPr>
                            <a:rPr lang="en-GB" sz="1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800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GB" sz="1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46E1E3B-B95F-2C1A-1322-3D4D4E21B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3397" y="1363061"/>
                <a:ext cx="1181660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CE2066-0A1F-5E3E-BBBE-65F8DE7D3381}"/>
                  </a:ext>
                </a:extLst>
              </p:cNvPr>
              <p:cNvSpPr txBox="1"/>
              <p:nvPr/>
            </p:nvSpPr>
            <p:spPr>
              <a:xfrm>
                <a:off x="997107" y="214611"/>
                <a:ext cx="10316232" cy="70788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>
                    <a:solidFill>
                      <a:schemeClr val="bg1"/>
                    </a:solidFill>
                  </a:rPr>
                  <a:t>Exponential Model </a:t>
                </a:r>
                <a14:m>
                  <m:oMath xmlns:m="http://schemas.openxmlformats.org/officeDocument/2006/math">
                    <m:r>
                      <a:rPr lang="en-GB" sz="40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sSup>
                      <m:sSupPr>
                        <m:ctrlPr>
                          <a:rPr lang="en-GB" sz="40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GB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en-GB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000" dirty="0">
                    <a:solidFill>
                      <a:schemeClr val="bg1"/>
                    </a:solidFill>
                  </a:rPr>
                  <a:t> </a:t>
                </a:r>
                <a:r>
                  <a:rPr lang="en-GB" sz="4000" b="1" dirty="0">
                    <a:solidFill>
                      <a:schemeClr val="bg1"/>
                    </a:solidFill>
                  </a:rPr>
                  <a:t>→</a:t>
                </a:r>
                <a:r>
                  <a:rPr lang="en-GB" sz="4000" dirty="0">
                    <a:solidFill>
                      <a:schemeClr val="bg1"/>
                    </a:solidFill>
                  </a:rPr>
                  <a:t> Linear Model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DCE2066-0A1F-5E3E-BBBE-65F8DE7D3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107" y="214611"/>
                <a:ext cx="10316232" cy="707886"/>
              </a:xfrm>
              <a:prstGeom prst="rect">
                <a:avLst/>
              </a:prstGeom>
              <a:blipFill>
                <a:blip r:embed="rId11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915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5F054C-DB26-A43D-6FC8-F4CC8576D0B6}"/>
                  </a:ext>
                </a:extLst>
              </p:cNvPr>
              <p:cNvSpPr txBox="1"/>
              <p:nvPr/>
            </p:nvSpPr>
            <p:spPr>
              <a:xfrm>
                <a:off x="423168" y="549171"/>
                <a:ext cx="11345663" cy="590931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700" dirty="0"/>
                  <a:t>The graph represents the growth of a population of bacteria,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700" dirty="0"/>
                  <a:t>, over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700" dirty="0"/>
                  <a:t> hours. </a:t>
                </a:r>
              </a:p>
              <a:p>
                <a:r>
                  <a:rPr lang="en-GB" sz="2700" dirty="0"/>
                  <a:t>The graph has a gradient of 0.6 and meets the vertical axis at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0,2</m:t>
                        </m:r>
                      </m:e>
                    </m:d>
                  </m:oMath>
                </a14:m>
                <a:r>
                  <a:rPr lang="en-GB" sz="2700" dirty="0"/>
                  <a:t> as shown.</a:t>
                </a:r>
              </a:p>
              <a:p>
                <a:r>
                  <a:rPr lang="en-GB" sz="2700" dirty="0"/>
                  <a:t>A scientist suggest that this growth can be modelled by the equation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27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700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GB" sz="27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GB" sz="27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GB" sz="2700" dirty="0"/>
                  <a:t>, </a:t>
                </a:r>
              </a:p>
              <a:p>
                <a:endParaRPr lang="en-GB" sz="2700" dirty="0"/>
              </a:p>
              <a:p>
                <a:endParaRPr lang="en-GB" sz="2700" dirty="0"/>
              </a:p>
              <a:p>
                <a:endParaRPr lang="en-GB" sz="2700" dirty="0"/>
              </a:p>
              <a:p>
                <a:endParaRPr lang="en-GB" sz="2700" dirty="0"/>
              </a:p>
              <a:p>
                <a:endParaRPr lang="en-GB" sz="2700" dirty="0"/>
              </a:p>
              <a:p>
                <a:endParaRPr lang="en-GB" sz="2700" dirty="0"/>
              </a:p>
              <a:p>
                <a:endParaRPr lang="en-GB" sz="2700" dirty="0"/>
              </a:p>
              <a:p>
                <a:r>
                  <a:rPr lang="en-GB" sz="2700" dirty="0"/>
                  <a:t>where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700" dirty="0"/>
                  <a:t> and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700" dirty="0"/>
                  <a:t> are constants to be found.</a:t>
                </a:r>
              </a:p>
              <a:p>
                <a:r>
                  <a:rPr lang="en-GB" sz="2700" dirty="0"/>
                  <a:t>a) Write down an equation for the straight line.</a:t>
                </a:r>
              </a:p>
              <a:p>
                <a:r>
                  <a:rPr lang="en-GB" sz="2700" dirty="0"/>
                  <a:t>b) Using your answer to part (a) or otherwise, find the values of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700" dirty="0"/>
                  <a:t> and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700" dirty="0"/>
                  <a:t>, giving them to 3 sf where necessary.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F5F054C-DB26-A43D-6FC8-F4CC8576D0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168" y="549171"/>
                <a:ext cx="11345663" cy="59093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D5C0AA6-6FC5-2707-960A-9F792C428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325" y="1921969"/>
            <a:ext cx="4724298" cy="280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70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456</TotalTime>
  <Words>758</Words>
  <Application>Microsoft Office PowerPoint</Application>
  <PresentationFormat>Widescreen</PresentationFormat>
  <Paragraphs>155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2021-04-13T05:07:04Z</dcterms:created>
  <dcterms:modified xsi:type="dcterms:W3CDTF">2025-04-21T10:16:54Z</dcterms:modified>
</cp:coreProperties>
</file>