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57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062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21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65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17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85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763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8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586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03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115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FE2BB-ACF8-4373-B2BA-8F95AA971546}" type="datetimeFigureOut">
              <a:rPr lang="en-GB" smtClean="0"/>
              <a:t>03/11/2019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20F4E-24DD-4167-A61C-8B6E58CB7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46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6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86883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290201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1914771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2702171" y="150522"/>
            <a:ext cx="25343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volume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fish tank.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240087" y="0"/>
            <a:ext cx="38793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0" y="3331301"/>
            <a:ext cx="12192001" cy="308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12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6976329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8479647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8104217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9182792" y="155682"/>
            <a:ext cx="253439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capacity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fish tank.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Give you answer in litres.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77361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2276936" y="3994785"/>
            <a:ext cx="6525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190150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5" name="TextBox 24"/>
          <p:cNvSpPr txBox="1">
            <a:spLocks noChangeArrowheads="1"/>
          </p:cNvSpPr>
          <p:nvPr/>
        </p:nvSpPr>
        <p:spPr bwMode="auto">
          <a:xfrm>
            <a:off x="2980081" y="3607393"/>
            <a:ext cx="30062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capacity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cuboid.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Give you answer in millilitres.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56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9"/>
          <p:cNvSpPr txBox="1">
            <a:spLocks noChangeArrowheads="1"/>
          </p:cNvSpPr>
          <p:nvPr/>
        </p:nvSpPr>
        <p:spPr bwMode="auto">
          <a:xfrm>
            <a:off x="6838773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1" name="TextBox 11"/>
          <p:cNvSpPr txBox="1">
            <a:spLocks noChangeArrowheads="1"/>
          </p:cNvSpPr>
          <p:nvPr/>
        </p:nvSpPr>
        <p:spPr bwMode="auto">
          <a:xfrm>
            <a:off x="7966661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2" name="TextBox 24"/>
          <p:cNvSpPr txBox="1">
            <a:spLocks noChangeArrowheads="1"/>
          </p:cNvSpPr>
          <p:nvPr/>
        </p:nvSpPr>
        <p:spPr bwMode="auto">
          <a:xfrm>
            <a:off x="8891617" y="3583097"/>
            <a:ext cx="3006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Sketch a net of the cuboid.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28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6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86883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290201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1914771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10m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3088363" y="262875"/>
            <a:ext cx="291119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The fish tank is filled to half capacity.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litres of water are needed?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240087" y="0"/>
            <a:ext cx="38793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0" y="3331301"/>
            <a:ext cx="12192001" cy="308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12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6976329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8479647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8104217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9182792" y="155682"/>
            <a:ext cx="27013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What is the surface area the cuboid?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77361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2276936" y="3994785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190150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5" name="TextBox 24"/>
          <p:cNvSpPr txBox="1">
            <a:spLocks noChangeArrowheads="1"/>
          </p:cNvSpPr>
          <p:nvPr/>
        </p:nvSpPr>
        <p:spPr bwMode="auto">
          <a:xfrm>
            <a:off x="2965261" y="3607393"/>
            <a:ext cx="29195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1cm cubes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can you fit into the tank</a:t>
            </a:r>
            <a:r>
              <a:rPr lang="en-GB" altLang="en-US" sz="2000" dirty="0">
                <a:solidFill>
                  <a:prstClr val="black"/>
                </a:solidFill>
              </a:rPr>
              <a:t>?</a:t>
            </a:r>
            <a:r>
              <a:rPr lang="en-GB" altLang="en-US" sz="2000" dirty="0" smtClean="0">
                <a:solidFill>
                  <a:prstClr val="black"/>
                </a:solidFill>
              </a:rPr>
              <a:t>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2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9"/>
          <p:cNvSpPr txBox="1">
            <a:spLocks noChangeArrowheads="1"/>
          </p:cNvSpPr>
          <p:nvPr/>
        </p:nvSpPr>
        <p:spPr bwMode="auto">
          <a:xfrm>
            <a:off x="698503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1" name="TextBox 12"/>
          <p:cNvSpPr txBox="1">
            <a:spLocks noChangeArrowheads="1"/>
          </p:cNvSpPr>
          <p:nvPr/>
        </p:nvSpPr>
        <p:spPr bwMode="auto">
          <a:xfrm>
            <a:off x="8488356" y="3994785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811292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8" name="TextBox 24"/>
          <p:cNvSpPr txBox="1">
            <a:spLocks noChangeArrowheads="1"/>
          </p:cNvSpPr>
          <p:nvPr/>
        </p:nvSpPr>
        <p:spPr bwMode="auto">
          <a:xfrm>
            <a:off x="9132151" y="3542541"/>
            <a:ext cx="29195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2cm cubes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can you fit into the tank</a:t>
            </a:r>
            <a:r>
              <a:rPr lang="en-GB" altLang="en-US" sz="2000" dirty="0">
                <a:solidFill>
                  <a:prstClr val="black"/>
                </a:solidFill>
              </a:rPr>
              <a:t>?</a:t>
            </a:r>
            <a:r>
              <a:rPr lang="en-GB" altLang="en-US" sz="2000" dirty="0" smtClean="0">
                <a:solidFill>
                  <a:prstClr val="black"/>
                </a:solidFill>
              </a:rPr>
              <a:t>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1898" y="24384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 smtClean="0"/>
              <a:t>ANSWERS</a:t>
            </a:r>
            <a:endParaRPr lang="en-GB" sz="9600" b="1" dirty="0"/>
          </a:p>
        </p:txBody>
      </p:sp>
    </p:spTree>
    <p:extLst>
      <p:ext uri="{BB962C8B-B14F-4D97-AF65-F5344CB8AC3E}">
        <p14:creationId xmlns:p14="http://schemas.microsoft.com/office/powerpoint/2010/main" val="28430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6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86883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290201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1914771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2702171" y="150522"/>
            <a:ext cx="25343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volume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fish tank.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6257" y="2289540"/>
            <a:ext cx="4123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Volume = 2 x </a:t>
            </a:r>
            <a:r>
              <a:rPr lang="en-GB" sz="2400" dirty="0">
                <a:solidFill>
                  <a:srgbClr val="FF0000"/>
                </a:solidFill>
              </a:rPr>
              <a:t>5</a:t>
            </a:r>
            <a:r>
              <a:rPr lang="en-GB" sz="2400" dirty="0" smtClean="0">
                <a:solidFill>
                  <a:srgbClr val="FF0000"/>
                </a:solidFill>
              </a:rPr>
              <a:t> x 2 = 20 cm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6240087" y="0"/>
            <a:ext cx="38793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0" y="3331301"/>
            <a:ext cx="12192001" cy="308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12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6976329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8479647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8104217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9182792" y="155682"/>
            <a:ext cx="253439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capacity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fish tank.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Give you answer in litres.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45703" y="2289540"/>
            <a:ext cx="4123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Volume = 2 x </a:t>
            </a:r>
            <a:r>
              <a:rPr lang="en-GB" sz="2400" dirty="0">
                <a:solidFill>
                  <a:srgbClr val="FF0000"/>
                </a:solidFill>
              </a:rPr>
              <a:t>5</a:t>
            </a:r>
            <a:r>
              <a:rPr lang="en-GB" sz="2400" dirty="0" smtClean="0">
                <a:solidFill>
                  <a:srgbClr val="FF0000"/>
                </a:solidFill>
              </a:rPr>
              <a:t> x 2 = 20 cm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58212" y="2770244"/>
            <a:ext cx="3525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Capacity = 20 m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GB" sz="2400" dirty="0" smtClean="0">
                <a:solidFill>
                  <a:srgbClr val="FF0000"/>
                </a:solidFill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</a:rPr>
              <a:t>0.02 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2400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77361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2276936" y="3994785"/>
            <a:ext cx="6525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190150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5" name="TextBox 24"/>
          <p:cNvSpPr txBox="1">
            <a:spLocks noChangeArrowheads="1"/>
          </p:cNvSpPr>
          <p:nvPr/>
        </p:nvSpPr>
        <p:spPr bwMode="auto">
          <a:xfrm>
            <a:off x="2980081" y="3607393"/>
            <a:ext cx="300620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Calculate the capacity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of the cuboid.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Give you answer in millilitres.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2991" y="5741251"/>
            <a:ext cx="5171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Volume = </a:t>
            </a:r>
            <a:r>
              <a:rPr lang="en-GB" sz="2400" dirty="0" smtClean="0">
                <a:solidFill>
                  <a:srgbClr val="FF0000"/>
                </a:solidFill>
              </a:rPr>
              <a:t>200 </a:t>
            </a:r>
            <a:r>
              <a:rPr lang="en-GB" sz="2400" dirty="0" smtClean="0">
                <a:solidFill>
                  <a:srgbClr val="FF0000"/>
                </a:solidFill>
              </a:rPr>
              <a:t>x </a:t>
            </a:r>
            <a:r>
              <a:rPr lang="en-GB" sz="2400" dirty="0" smtClean="0">
                <a:solidFill>
                  <a:srgbClr val="FF0000"/>
                </a:solidFill>
              </a:rPr>
              <a:t>500 </a:t>
            </a:r>
            <a:r>
              <a:rPr lang="en-GB" sz="2400" dirty="0" smtClean="0">
                <a:solidFill>
                  <a:srgbClr val="FF0000"/>
                </a:solidFill>
              </a:rPr>
              <a:t>x </a:t>
            </a:r>
            <a:r>
              <a:rPr lang="en-GB" sz="2400" dirty="0" smtClean="0">
                <a:solidFill>
                  <a:srgbClr val="FF0000"/>
                </a:solidFill>
              </a:rPr>
              <a:t>200 </a:t>
            </a:r>
            <a:r>
              <a:rPr lang="en-GB" sz="2400" dirty="0" smtClean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200 000 </a:t>
            </a:r>
            <a:r>
              <a:rPr lang="en-GB" sz="2400" dirty="0" smtClean="0">
                <a:solidFill>
                  <a:srgbClr val="FF0000"/>
                </a:solidFill>
              </a:rPr>
              <a:t>m</a:t>
            </a:r>
            <a:r>
              <a:rPr lang="en-GB" sz="2400" baseline="30000" dirty="0" smtClean="0">
                <a:solidFill>
                  <a:srgbClr val="FF0000"/>
                </a:solidFill>
              </a:rPr>
              <a:t>3</a:t>
            </a:r>
            <a:endParaRPr lang="en-GB" sz="2400" baseline="300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5501" y="6221955"/>
            <a:ext cx="3525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Capacity </a:t>
            </a:r>
            <a:r>
              <a:rPr lang="en-GB" sz="2400" dirty="0" smtClean="0">
                <a:solidFill>
                  <a:srgbClr val="FF0000"/>
                </a:solidFill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</a:rPr>
              <a:t>200 </a:t>
            </a:r>
            <a:r>
              <a:rPr lang="en-GB" sz="2400" b="1" dirty="0" smtClean="0">
                <a:solidFill>
                  <a:srgbClr val="FF0000"/>
                </a:solidFill>
              </a:rPr>
              <a:t>000 m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2400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56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9"/>
          <p:cNvSpPr txBox="1">
            <a:spLocks noChangeArrowheads="1"/>
          </p:cNvSpPr>
          <p:nvPr/>
        </p:nvSpPr>
        <p:spPr bwMode="auto">
          <a:xfrm>
            <a:off x="6838773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1" name="TextBox 11"/>
          <p:cNvSpPr txBox="1">
            <a:spLocks noChangeArrowheads="1"/>
          </p:cNvSpPr>
          <p:nvPr/>
        </p:nvSpPr>
        <p:spPr bwMode="auto">
          <a:xfrm>
            <a:off x="7966661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2" name="TextBox 24"/>
          <p:cNvSpPr txBox="1">
            <a:spLocks noChangeArrowheads="1"/>
          </p:cNvSpPr>
          <p:nvPr/>
        </p:nvSpPr>
        <p:spPr bwMode="auto">
          <a:xfrm>
            <a:off x="8891617" y="3583097"/>
            <a:ext cx="3006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Sketch a net of the cuboid. 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342091" y="3994785"/>
            <a:ext cx="2935379" cy="2455038"/>
            <a:chOff x="8342091" y="3994785"/>
            <a:chExt cx="2935379" cy="2455038"/>
          </a:xfrm>
        </p:grpSpPr>
        <p:sp>
          <p:nvSpPr>
            <p:cNvPr id="40" name="TextBox 12"/>
            <p:cNvSpPr txBox="1">
              <a:spLocks noChangeArrowheads="1"/>
            </p:cNvSpPr>
            <p:nvPr/>
          </p:nvSpPr>
          <p:spPr bwMode="auto">
            <a:xfrm>
              <a:off x="8342091" y="3994785"/>
              <a:ext cx="6525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457200" eaLnBrk="1" hangingPunct="1">
                <a:spcBef>
                  <a:spcPct val="0"/>
                </a:spcBef>
                <a:buNone/>
                <a:defRPr/>
              </a:pPr>
              <a:r>
                <a:rPr lang="en-GB" altLang="en-US" sz="1800" dirty="0" smtClean="0">
                  <a:solidFill>
                    <a:prstClr val="black"/>
                  </a:solidFill>
                </a:rPr>
                <a:t>2m</a:t>
              </a:r>
              <a:endParaRPr lang="en-GB" alt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866222" y="4261923"/>
              <a:ext cx="828696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866222" y="4808898"/>
              <a:ext cx="828696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866222" y="5355873"/>
              <a:ext cx="828696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866222" y="5902848"/>
              <a:ext cx="828696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283670" y="4807787"/>
              <a:ext cx="582552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0694918" y="4805599"/>
              <a:ext cx="582552" cy="5469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3913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  <p:bldP spid="30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66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86883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20cm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273574" y="537532"/>
            <a:ext cx="7475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50cm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1914771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10cm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9" name="TextBox 24"/>
          <p:cNvSpPr txBox="1">
            <a:spLocks noChangeArrowheads="1"/>
          </p:cNvSpPr>
          <p:nvPr/>
        </p:nvSpPr>
        <p:spPr bwMode="auto">
          <a:xfrm>
            <a:off x="3088363" y="262875"/>
            <a:ext cx="291119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The fish tank is filled to half capacity.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litres of water are needed?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614" y="2136087"/>
            <a:ext cx="5100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Volume = </a:t>
            </a:r>
            <a:r>
              <a:rPr lang="en-GB" sz="2400" dirty="0" smtClean="0">
                <a:solidFill>
                  <a:srgbClr val="FF0000"/>
                </a:solidFill>
              </a:rPr>
              <a:t>20 </a:t>
            </a:r>
            <a:r>
              <a:rPr lang="en-GB" sz="2400" dirty="0" smtClean="0">
                <a:solidFill>
                  <a:srgbClr val="FF0000"/>
                </a:solidFill>
              </a:rPr>
              <a:t>x 10 x </a:t>
            </a:r>
            <a:r>
              <a:rPr lang="en-GB" sz="2400" dirty="0" smtClean="0">
                <a:solidFill>
                  <a:srgbClr val="FF0000"/>
                </a:solidFill>
              </a:rPr>
              <a:t>50 x 0.5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5000 cm</a:t>
            </a:r>
            <a:r>
              <a:rPr lang="en-GB" sz="2400" baseline="30000" dirty="0" smtClean="0">
                <a:solidFill>
                  <a:srgbClr val="FF0000"/>
                </a:solidFill>
              </a:rPr>
              <a:t>3</a:t>
            </a:r>
            <a:endParaRPr lang="en-GB" sz="2400" baseline="30000" dirty="0">
              <a:solidFill>
                <a:srgbClr val="FF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240087" y="0"/>
            <a:ext cx="38793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0" y="3331301"/>
            <a:ext cx="12192001" cy="308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12" y="145105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9"/>
          <p:cNvSpPr txBox="1">
            <a:spLocks noChangeArrowheads="1"/>
          </p:cNvSpPr>
          <p:nvPr/>
        </p:nvSpPr>
        <p:spPr bwMode="auto">
          <a:xfrm>
            <a:off x="6976329" y="1584835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6" name="TextBox 12"/>
          <p:cNvSpPr txBox="1">
            <a:spLocks noChangeArrowheads="1"/>
          </p:cNvSpPr>
          <p:nvPr/>
        </p:nvSpPr>
        <p:spPr bwMode="auto">
          <a:xfrm>
            <a:off x="8479647" y="543074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8104217" y="1228714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>
            <a:off x="9182792" y="155682"/>
            <a:ext cx="27013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What is the surface area the cuboid?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82543" y="1382584"/>
            <a:ext cx="3101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Front + Back = 4 + 4 = </a:t>
            </a:r>
            <a:r>
              <a:rPr lang="en-GB" sz="2000" dirty="0">
                <a:solidFill>
                  <a:srgbClr val="FF0000"/>
                </a:solidFill>
              </a:rPr>
              <a:t>8</a:t>
            </a:r>
            <a:r>
              <a:rPr lang="en-GB" sz="2000" dirty="0" smtClean="0">
                <a:solidFill>
                  <a:srgbClr val="FF0000"/>
                </a:solidFill>
              </a:rPr>
              <a:t> cm</a:t>
            </a:r>
            <a:r>
              <a:rPr lang="en-GB" sz="2000" baseline="30000" dirty="0" smtClean="0">
                <a:solidFill>
                  <a:srgbClr val="FF0000"/>
                </a:solidFill>
              </a:rPr>
              <a:t>2</a:t>
            </a:r>
            <a:endParaRPr lang="en-GB" sz="2000" baseline="30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58212" y="2770244"/>
            <a:ext cx="3676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Total Surface Area = </a:t>
            </a:r>
            <a:r>
              <a:rPr lang="en-GB" sz="2400" b="1" dirty="0" smtClean="0">
                <a:solidFill>
                  <a:srgbClr val="FF0000"/>
                </a:solidFill>
              </a:rPr>
              <a:t>48 cm</a:t>
            </a:r>
            <a:r>
              <a:rPr lang="en-GB" sz="2400" b="1" baseline="30000" dirty="0" smtClean="0">
                <a:solidFill>
                  <a:srgbClr val="FF0000"/>
                </a:solidFill>
              </a:rPr>
              <a:t>2</a:t>
            </a:r>
            <a:endParaRPr lang="en-GB" sz="2400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77361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2276936" y="3994785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190150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5</a:t>
            </a:r>
            <a:r>
              <a:rPr lang="en-GB" altLang="en-US" sz="1800" dirty="0" smtClean="0">
                <a:solidFill>
                  <a:prstClr val="black"/>
                </a:solidFill>
              </a:rPr>
              <a:t>cm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35" name="TextBox 24"/>
          <p:cNvSpPr txBox="1">
            <a:spLocks noChangeArrowheads="1"/>
          </p:cNvSpPr>
          <p:nvPr/>
        </p:nvSpPr>
        <p:spPr bwMode="auto">
          <a:xfrm>
            <a:off x="2965261" y="3607393"/>
            <a:ext cx="29195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1cm cubes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can you fit into the tank</a:t>
            </a:r>
            <a:r>
              <a:rPr lang="en-GB" altLang="en-US" sz="2000" dirty="0">
                <a:solidFill>
                  <a:prstClr val="black"/>
                </a:solidFill>
              </a:rPr>
              <a:t>?</a:t>
            </a:r>
            <a:r>
              <a:rPr lang="en-GB" altLang="en-US" sz="2000" dirty="0" smtClean="0">
                <a:solidFill>
                  <a:prstClr val="black"/>
                </a:solidFill>
              </a:rPr>
              <a:t>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2992" y="5741251"/>
            <a:ext cx="4123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Volume = </a:t>
            </a:r>
            <a:r>
              <a:rPr lang="en-GB" sz="2400" dirty="0">
                <a:solidFill>
                  <a:srgbClr val="FF0000"/>
                </a:solidFill>
              </a:rPr>
              <a:t>1</a:t>
            </a:r>
            <a:r>
              <a:rPr lang="en-GB" sz="2400" dirty="0" smtClean="0">
                <a:solidFill>
                  <a:srgbClr val="FF0000"/>
                </a:solidFill>
              </a:rPr>
              <a:t> x </a:t>
            </a:r>
            <a:r>
              <a:rPr lang="en-GB" sz="2400" dirty="0">
                <a:solidFill>
                  <a:srgbClr val="FF0000"/>
                </a:solidFill>
              </a:rPr>
              <a:t>5</a:t>
            </a:r>
            <a:r>
              <a:rPr lang="en-GB" sz="2400" dirty="0" smtClean="0">
                <a:solidFill>
                  <a:srgbClr val="FF0000"/>
                </a:solidFill>
              </a:rPr>
              <a:t> x 2 = </a:t>
            </a:r>
            <a:r>
              <a:rPr lang="en-GB" sz="2400" dirty="0">
                <a:solidFill>
                  <a:srgbClr val="FF0000"/>
                </a:solidFill>
              </a:rPr>
              <a:t>1</a:t>
            </a:r>
            <a:r>
              <a:rPr lang="en-GB" sz="2400" dirty="0" smtClean="0">
                <a:solidFill>
                  <a:srgbClr val="FF0000"/>
                </a:solidFill>
              </a:rPr>
              <a:t>0 cm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63147" y="6231751"/>
            <a:ext cx="132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</a:t>
            </a:r>
            <a:r>
              <a:rPr lang="en-GB" sz="2400" b="1" dirty="0" smtClean="0">
                <a:solidFill>
                  <a:srgbClr val="FF0000"/>
                </a:solidFill>
              </a:rPr>
              <a:t>0 cubes</a:t>
            </a:r>
            <a:endParaRPr lang="en-GB" sz="2400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0614" y="2701737"/>
            <a:ext cx="2662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Water needed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</a:rPr>
              <a:t>5 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2400" b="1" i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21" y="3596816"/>
            <a:ext cx="194468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9"/>
          <p:cNvSpPr txBox="1">
            <a:spLocks noChangeArrowheads="1"/>
          </p:cNvSpPr>
          <p:nvPr/>
        </p:nvSpPr>
        <p:spPr bwMode="auto">
          <a:xfrm>
            <a:off x="6985038" y="5036546"/>
            <a:ext cx="787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1m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1" name="TextBox 12"/>
          <p:cNvSpPr txBox="1">
            <a:spLocks noChangeArrowheads="1"/>
          </p:cNvSpPr>
          <p:nvPr/>
        </p:nvSpPr>
        <p:spPr bwMode="auto">
          <a:xfrm>
            <a:off x="8488356" y="3994785"/>
            <a:ext cx="65250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8112926" y="4680425"/>
            <a:ext cx="78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5m</a:t>
            </a:r>
            <a:endParaRPr lang="en-GB" altLang="en-US" sz="1800" dirty="0">
              <a:solidFill>
                <a:prstClr val="black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057423" y="4584728"/>
            <a:ext cx="887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Zero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26172" y="1821531"/>
            <a:ext cx="3617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Side + Side = 10 + 10 = 20 cm</a:t>
            </a:r>
            <a:r>
              <a:rPr lang="en-GB" sz="2000" baseline="30000" dirty="0" smtClean="0">
                <a:solidFill>
                  <a:srgbClr val="FF0000"/>
                </a:solidFill>
              </a:rPr>
              <a:t>2</a:t>
            </a:r>
            <a:endParaRPr lang="en-GB" sz="2000" baseline="300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85909" y="2289540"/>
            <a:ext cx="3617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Top + Bottom = 10 + 10 = 20 cm</a:t>
            </a:r>
            <a:r>
              <a:rPr lang="en-GB" sz="2000" baseline="30000" dirty="0" smtClean="0">
                <a:solidFill>
                  <a:srgbClr val="FF0000"/>
                </a:solidFill>
              </a:rPr>
              <a:t>2</a:t>
            </a:r>
            <a:endParaRPr lang="en-GB" sz="2000" baseline="30000" dirty="0">
              <a:solidFill>
                <a:srgbClr val="FF0000"/>
              </a:solidFill>
            </a:endParaRPr>
          </a:p>
        </p:txBody>
      </p:sp>
      <p:sp>
        <p:nvSpPr>
          <p:cNvPr id="48" name="TextBox 24"/>
          <p:cNvSpPr txBox="1">
            <a:spLocks noChangeArrowheads="1"/>
          </p:cNvSpPr>
          <p:nvPr/>
        </p:nvSpPr>
        <p:spPr bwMode="auto">
          <a:xfrm>
            <a:off x="9132151" y="3542541"/>
            <a:ext cx="291954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How many 2cm cubes </a:t>
            </a:r>
          </a:p>
          <a:p>
            <a:pPr algn="ctr" defTabSz="457200" eaLnBrk="1" hangingPunct="1">
              <a:spcBef>
                <a:spcPct val="0"/>
              </a:spcBef>
              <a:buNone/>
              <a:defRPr/>
            </a:pPr>
            <a:r>
              <a:rPr lang="en-GB" altLang="en-US" sz="2000" dirty="0" smtClean="0">
                <a:solidFill>
                  <a:prstClr val="black"/>
                </a:solidFill>
              </a:rPr>
              <a:t>can you fit into the tank</a:t>
            </a:r>
            <a:r>
              <a:rPr lang="en-GB" altLang="en-US" sz="2000" dirty="0">
                <a:solidFill>
                  <a:prstClr val="black"/>
                </a:solidFill>
              </a:rPr>
              <a:t>?</a:t>
            </a:r>
            <a:r>
              <a:rPr lang="en-GB" altLang="en-US" sz="2000" dirty="0" smtClean="0">
                <a:solidFill>
                  <a:prstClr val="black"/>
                </a:solidFill>
              </a:rPr>
              <a:t> 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9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  <p:bldP spid="30" grpId="0"/>
      <p:bldP spid="36" grpId="0"/>
      <p:bldP spid="37" grpId="0"/>
      <p:bldP spid="38" grpId="0"/>
      <p:bldP spid="44" grpId="0"/>
      <p:bldP spid="46" grpId="0"/>
      <p:bldP spid="4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335</Words>
  <Application>Microsoft Office PowerPoint</Application>
  <PresentationFormat>Widescreen</PresentationFormat>
  <Paragraphs>94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2019-11-02T15:44:30Z</dcterms:created>
  <dcterms:modified xsi:type="dcterms:W3CDTF">2019-11-03T06:47:41Z</dcterms:modified>
</cp:coreProperties>
</file>