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36" r:id="rId2"/>
    <p:sldId id="637" r:id="rId3"/>
    <p:sldId id="638" r:id="rId4"/>
    <p:sldId id="627" r:id="rId5"/>
    <p:sldId id="639" r:id="rId6"/>
    <p:sldId id="629" r:id="rId7"/>
    <p:sldId id="644" r:id="rId8"/>
    <p:sldId id="611" r:id="rId9"/>
    <p:sldId id="635" r:id="rId10"/>
    <p:sldId id="640" r:id="rId11"/>
    <p:sldId id="633" r:id="rId12"/>
    <p:sldId id="634" r:id="rId13"/>
    <p:sldId id="632" r:id="rId14"/>
    <p:sldId id="616" r:id="rId15"/>
    <p:sldId id="614" r:id="rId16"/>
    <p:sldId id="642" r:id="rId17"/>
    <p:sldId id="643" r:id="rId18"/>
    <p:sldId id="641" r:id="rId19"/>
    <p:sldId id="63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495A05-A8B2-4B8A-B075-568239AF1F32}" v="295" dt="2024-03-05T06:52:21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93515" autoAdjust="0"/>
  </p:normalViewPr>
  <p:slideViewPr>
    <p:cSldViewPr>
      <p:cViewPr varScale="1">
        <p:scale>
          <a:sx n="74" d="100"/>
          <a:sy n="74" d="100"/>
        </p:scale>
        <p:origin x="66" y="46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13556C6-A1D2-46B2-9439-C2527C706596}"/>
    <pc:docChg chg="undo custSel modSld">
      <pc:chgData name="Stewart Gale" userId="3647ddd2-6040-41ae-a96d-232c23482af8" providerId="ADAL" clId="{913556C6-A1D2-46B2-9439-C2527C706596}" dt="2021-04-19T17:01:33.705" v="548" actId="1038"/>
      <pc:docMkLst>
        <pc:docMk/>
      </pc:docMkLst>
      <pc:sldChg chg="delSp modSp mod">
        <pc:chgData name="Stewart Gale" userId="3647ddd2-6040-41ae-a96d-232c23482af8" providerId="ADAL" clId="{913556C6-A1D2-46B2-9439-C2527C706596}" dt="2021-04-19T16:37:49.731" v="138" actId="1036"/>
        <pc:sldMkLst>
          <pc:docMk/>
          <pc:sldMk cId="3380538675" sldId="611"/>
        </pc:sldMkLst>
        <pc:spChg chg="del">
          <ac:chgData name="Stewart Gale" userId="3647ddd2-6040-41ae-a96d-232c23482af8" providerId="ADAL" clId="{913556C6-A1D2-46B2-9439-C2527C706596}" dt="2021-04-19T16:36:58.999" v="127" actId="478"/>
          <ac:spMkLst>
            <pc:docMk/>
            <pc:sldMk cId="3380538675" sldId="611"/>
            <ac:spMk id="2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6:58.999" v="127" actId="478"/>
          <ac:spMkLst>
            <pc:docMk/>
            <pc:sldMk cId="3380538675" sldId="611"/>
            <ac:spMk id="3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6:58.999" v="127" actId="478"/>
          <ac:spMkLst>
            <pc:docMk/>
            <pc:sldMk cId="3380538675" sldId="611"/>
            <ac:spMk id="4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6:58.999" v="127" actId="478"/>
          <ac:spMkLst>
            <pc:docMk/>
            <pc:sldMk cId="3380538675" sldId="611"/>
            <ac:spMk id="5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3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4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5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6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17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9.731" v="138" actId="1036"/>
          <ac:spMkLst>
            <pc:docMk/>
            <pc:sldMk cId="3380538675" sldId="611"/>
            <ac:spMk id="21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9.731" v="138" actId="1036"/>
          <ac:spMkLst>
            <pc:docMk/>
            <pc:sldMk cId="3380538675" sldId="611"/>
            <ac:spMk id="2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23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3.812" v="134" actId="1035"/>
          <ac:spMkLst>
            <pc:docMk/>
            <pc:sldMk cId="3380538675" sldId="611"/>
            <ac:spMk id="24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9.731" v="138" actId="1036"/>
          <ac:spMkLst>
            <pc:docMk/>
            <pc:sldMk cId="3380538675" sldId="611"/>
            <ac:spMk id="26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49.731" v="138" actId="1036"/>
          <ac:spMkLst>
            <pc:docMk/>
            <pc:sldMk cId="3380538675" sldId="611"/>
            <ac:spMk id="30" creationId="{00000000-0000-0000-0000-000000000000}"/>
          </ac:spMkLst>
        </pc:spChg>
        <pc:graphicFrameChg chg="mod modGraphic">
          <ac:chgData name="Stewart Gale" userId="3647ddd2-6040-41ae-a96d-232c23482af8" providerId="ADAL" clId="{913556C6-A1D2-46B2-9439-C2527C706596}" dt="2021-04-19T16:37:49.731" v="138" actId="1036"/>
          <ac:graphicFrameMkLst>
            <pc:docMk/>
            <pc:sldMk cId="3380538675" sldId="611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913556C6-A1D2-46B2-9439-C2527C706596}" dt="2021-04-19T16:37:43.812" v="134" actId="1035"/>
          <ac:cxnSpMkLst>
            <pc:docMk/>
            <pc:sldMk cId="3380538675" sldId="61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913556C6-A1D2-46B2-9439-C2527C706596}" dt="2021-04-19T16:37:43.812" v="134" actId="1035"/>
          <ac:cxnSpMkLst>
            <pc:docMk/>
            <pc:sldMk cId="3380538675" sldId="611"/>
            <ac:cxnSpMk id="19" creationId="{00000000-0000-0000-0000-000000000000}"/>
          </ac:cxnSpMkLst>
        </pc:cxnChg>
      </pc:sldChg>
      <pc:sldChg chg="modSp mod">
        <pc:chgData name="Stewart Gale" userId="3647ddd2-6040-41ae-a96d-232c23482af8" providerId="ADAL" clId="{913556C6-A1D2-46B2-9439-C2527C706596}" dt="2021-04-19T17:01:33.705" v="548" actId="1038"/>
        <pc:sldMkLst>
          <pc:docMk/>
          <pc:sldMk cId="2460650695" sldId="616"/>
        </pc:sldMkLst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8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9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10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16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17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07.720" v="539" actId="1076"/>
          <ac:spMkLst>
            <pc:docMk/>
            <pc:sldMk cId="2460650695" sldId="616"/>
            <ac:spMk id="19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20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2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25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7:01:33.705" v="548" actId="1038"/>
          <ac:spMkLst>
            <pc:docMk/>
            <pc:sldMk cId="2460650695" sldId="616"/>
            <ac:spMk id="29" creationId="{00000000-0000-0000-0000-000000000000}"/>
          </ac:spMkLst>
        </pc:spChg>
        <pc:grpChg chg="mod">
          <ac:chgData name="Stewart Gale" userId="3647ddd2-6040-41ae-a96d-232c23482af8" providerId="ADAL" clId="{913556C6-A1D2-46B2-9439-C2527C706596}" dt="2021-04-19T17:01:33.705" v="548" actId="1038"/>
          <ac:grpSpMkLst>
            <pc:docMk/>
            <pc:sldMk cId="2460650695" sldId="616"/>
            <ac:grpSpMk id="28" creationId="{00000000-0000-0000-0000-000000000000}"/>
          </ac:grpSpMkLst>
        </pc:grpChg>
        <pc:cxnChg chg="mod">
          <ac:chgData name="Stewart Gale" userId="3647ddd2-6040-41ae-a96d-232c23482af8" providerId="ADAL" clId="{913556C6-A1D2-46B2-9439-C2527C706596}" dt="2021-04-19T17:01:33.705" v="548" actId="1038"/>
          <ac:cxnSpMkLst>
            <pc:docMk/>
            <pc:sldMk cId="2460650695" sldId="61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13556C6-A1D2-46B2-9439-C2527C706596}" dt="2021-04-19T17:01:33.705" v="548" actId="1038"/>
          <ac:cxnSpMkLst>
            <pc:docMk/>
            <pc:sldMk cId="2460650695" sldId="616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13556C6-A1D2-46B2-9439-C2527C706596}" dt="2021-04-19T16:36:41.101" v="126" actId="1037"/>
        <pc:sldMkLst>
          <pc:docMk/>
          <pc:sldMk cId="2143348459" sldId="629"/>
        </pc:sldMkLst>
        <pc:spChg chg="del">
          <ac:chgData name="Stewart Gale" userId="3647ddd2-6040-41ae-a96d-232c23482af8" providerId="ADAL" clId="{913556C6-A1D2-46B2-9439-C2527C706596}" dt="2021-04-19T16:32:51.180" v="15" actId="478"/>
          <ac:spMkLst>
            <pc:docMk/>
            <pc:sldMk cId="2143348459" sldId="629"/>
            <ac:spMk id="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6:15.476" v="115" actId="6549"/>
          <ac:spMkLst>
            <pc:docMk/>
            <pc:sldMk cId="2143348459" sldId="629"/>
            <ac:spMk id="8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5:24.954" v="78" actId="1076"/>
          <ac:spMkLst>
            <pc:docMk/>
            <pc:sldMk cId="2143348459" sldId="629"/>
            <ac:spMk id="9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5:24.954" v="78" actId="1076"/>
          <ac:spMkLst>
            <pc:docMk/>
            <pc:sldMk cId="2143348459" sldId="629"/>
            <ac:spMk id="11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00.680" v="88" actId="478"/>
          <ac:spMkLst>
            <pc:docMk/>
            <pc:sldMk cId="2143348459" sldId="629"/>
            <ac:spMk id="12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5:59.022" v="86" actId="478"/>
          <ac:spMkLst>
            <pc:docMk/>
            <pc:sldMk cId="2143348459" sldId="629"/>
            <ac:spMk id="14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5:57.394" v="85" actId="478"/>
          <ac:spMkLst>
            <pc:docMk/>
            <pc:sldMk cId="2143348459" sldId="629"/>
            <ac:spMk id="18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5:56.220" v="84" actId="478"/>
          <ac:spMkLst>
            <pc:docMk/>
            <pc:sldMk cId="2143348459" sldId="629"/>
            <ac:spMk id="19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5:55.044" v="83" actId="478"/>
          <ac:spMkLst>
            <pc:docMk/>
            <pc:sldMk cId="2143348459" sldId="629"/>
            <ac:spMk id="20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1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2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3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4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5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6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8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29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30" creationId="{00000000-0000-0000-0000-000000000000}"/>
          </ac:spMkLst>
        </pc:spChg>
        <pc:spChg chg="del mod">
          <ac:chgData name="Stewart Gale" userId="3647ddd2-6040-41ae-a96d-232c23482af8" providerId="ADAL" clId="{913556C6-A1D2-46B2-9439-C2527C706596}" dt="2021-04-19T16:36:30.632" v="118" actId="478"/>
          <ac:spMkLst>
            <pc:docMk/>
            <pc:sldMk cId="2143348459" sldId="629"/>
            <ac:spMk id="31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2:45.370" v="13" actId="478"/>
          <ac:spMkLst>
            <pc:docMk/>
            <pc:sldMk cId="2143348459" sldId="629"/>
            <ac:spMk id="55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2:48.610" v="14" actId="478"/>
          <ac:spMkLst>
            <pc:docMk/>
            <pc:sldMk cId="2143348459" sldId="629"/>
            <ac:spMk id="56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6:05.966" v="89" actId="1076"/>
          <ac:spMkLst>
            <pc:docMk/>
            <pc:sldMk cId="2143348459" sldId="629"/>
            <ac:spMk id="57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6:41.101" v="126" actId="1037"/>
          <ac:spMkLst>
            <pc:docMk/>
            <pc:sldMk cId="2143348459" sldId="629"/>
            <ac:spMk id="58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5:24.954" v="78" actId="1076"/>
          <ac:spMkLst>
            <pc:docMk/>
            <pc:sldMk cId="2143348459" sldId="629"/>
            <ac:spMk id="59" creationId="{00000000-0000-0000-0000-000000000000}"/>
          </ac:spMkLst>
        </pc:spChg>
        <pc:spChg chg="add del mod">
          <ac:chgData name="Stewart Gale" userId="3647ddd2-6040-41ae-a96d-232c23482af8" providerId="ADAL" clId="{913556C6-A1D2-46B2-9439-C2527C706596}" dt="2021-04-19T16:33:58.019" v="53" actId="22"/>
          <ac:spMkLst>
            <pc:docMk/>
            <pc:sldMk cId="2143348459" sldId="629"/>
            <ac:spMk id="61" creationId="{7FCBCDF5-D7A1-46AA-BF0D-A43C49F5F562}"/>
          </ac:spMkLst>
        </pc:spChg>
        <pc:spChg chg="add mod">
          <ac:chgData name="Stewart Gale" userId="3647ddd2-6040-41ae-a96d-232c23482af8" providerId="ADAL" clId="{913556C6-A1D2-46B2-9439-C2527C706596}" dt="2021-04-19T16:34:35.901" v="66" actId="113"/>
          <ac:spMkLst>
            <pc:docMk/>
            <pc:sldMk cId="2143348459" sldId="629"/>
            <ac:spMk id="62" creationId="{86564F61-9038-4C83-B37D-E54AB69D01F3}"/>
          </ac:spMkLst>
        </pc:spChg>
        <pc:spChg chg="add mod">
          <ac:chgData name="Stewart Gale" userId="3647ddd2-6040-41ae-a96d-232c23482af8" providerId="ADAL" clId="{913556C6-A1D2-46B2-9439-C2527C706596}" dt="2021-04-19T16:34:54.726" v="74" actId="20577"/>
          <ac:spMkLst>
            <pc:docMk/>
            <pc:sldMk cId="2143348459" sldId="629"/>
            <ac:spMk id="63" creationId="{F8F6581A-FA4C-48F4-B7C2-F891D5E8D598}"/>
          </ac:spMkLst>
        </pc:spChg>
        <pc:spChg chg="del">
          <ac:chgData name="Stewart Gale" userId="3647ddd2-6040-41ae-a96d-232c23482af8" providerId="ADAL" clId="{913556C6-A1D2-46B2-9439-C2527C706596}" dt="2021-04-19T16:32:48.610" v="14" actId="478"/>
          <ac:spMkLst>
            <pc:docMk/>
            <pc:sldMk cId="2143348459" sldId="629"/>
            <ac:spMk id="66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32:48.610" v="14" actId="478"/>
          <ac:spMkLst>
            <pc:docMk/>
            <pc:sldMk cId="2143348459" sldId="629"/>
            <ac:spMk id="67" creationId="{00000000-0000-0000-0000-000000000000}"/>
          </ac:spMkLst>
        </pc:spChg>
        <pc:grpChg chg="del mod">
          <ac:chgData name="Stewart Gale" userId="3647ddd2-6040-41ae-a96d-232c23482af8" providerId="ADAL" clId="{913556C6-A1D2-46B2-9439-C2527C706596}" dt="2021-04-19T16:36:30.632" v="118" actId="478"/>
          <ac:grpSpMkLst>
            <pc:docMk/>
            <pc:sldMk cId="2143348459" sldId="629"/>
            <ac:grpSpMk id="43" creationId="{00000000-0000-0000-0000-000000000000}"/>
          </ac:grpSpMkLst>
        </pc:grpChg>
        <pc:grpChg chg="del mod">
          <ac:chgData name="Stewart Gale" userId="3647ddd2-6040-41ae-a96d-232c23482af8" providerId="ADAL" clId="{913556C6-A1D2-46B2-9439-C2527C706596}" dt="2021-04-19T16:36:30.632" v="118" actId="478"/>
          <ac:grpSpMkLst>
            <pc:docMk/>
            <pc:sldMk cId="2143348459" sldId="629"/>
            <ac:grpSpMk id="44" creationId="{00000000-0000-0000-0000-000000000000}"/>
          </ac:grpSpMkLst>
        </pc:grpChg>
        <pc:graphicFrameChg chg="mod modGraphic">
          <ac:chgData name="Stewart Gale" userId="3647ddd2-6040-41ae-a96d-232c23482af8" providerId="ADAL" clId="{913556C6-A1D2-46B2-9439-C2527C706596}" dt="2021-04-19T16:33:45.282" v="49" actId="14734"/>
          <ac:graphicFrameMkLst>
            <pc:docMk/>
            <pc:sldMk cId="2143348459" sldId="629"/>
            <ac:graphicFrameMk id="60" creationId="{00000000-0000-0000-0000-000000000000}"/>
          </ac:graphicFrameMkLst>
        </pc:graphicFrameChg>
        <pc:cxnChg chg="mod">
          <ac:chgData name="Stewart Gale" userId="3647ddd2-6040-41ae-a96d-232c23482af8" providerId="ADAL" clId="{913556C6-A1D2-46B2-9439-C2527C706596}" dt="2021-04-19T16:35:24.954" v="78" actId="1076"/>
          <ac:cxnSpMkLst>
            <pc:docMk/>
            <pc:sldMk cId="2143348459" sldId="62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13556C6-A1D2-46B2-9439-C2527C706596}" dt="2021-04-19T16:35:24.954" v="78" actId="1076"/>
          <ac:cxnSpMkLst>
            <pc:docMk/>
            <pc:sldMk cId="2143348459" sldId="629"/>
            <ac:cxnSpMk id="5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913556C6-A1D2-46B2-9439-C2527C706596}" dt="2021-04-19T17:00:09.734" v="514" actId="113"/>
        <pc:sldMkLst>
          <pc:docMk/>
          <pc:sldMk cId="3531679295" sldId="632"/>
        </pc:sldMkLst>
        <pc:spChg chg="mod">
          <ac:chgData name="Stewart Gale" userId="3647ddd2-6040-41ae-a96d-232c23482af8" providerId="ADAL" clId="{913556C6-A1D2-46B2-9439-C2527C706596}" dt="2021-04-19T16:51:16.601" v="383" actId="20577"/>
          <ac:spMkLst>
            <pc:docMk/>
            <pc:sldMk cId="3531679295" sldId="632"/>
            <ac:spMk id="20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9:42.438" v="508" actId="1076"/>
          <ac:spMkLst>
            <pc:docMk/>
            <pc:sldMk cId="3531679295" sldId="632"/>
            <ac:spMk id="25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9:42.438" v="508" actId="1076"/>
          <ac:spMkLst>
            <pc:docMk/>
            <pc:sldMk cId="3531679295" sldId="632"/>
            <ac:spMk id="26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9:52.926" v="510" actId="1076"/>
          <ac:spMkLst>
            <pc:docMk/>
            <pc:sldMk cId="3531679295" sldId="632"/>
            <ac:spMk id="27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9:52.926" v="510" actId="1076"/>
          <ac:spMkLst>
            <pc:docMk/>
            <pc:sldMk cId="3531679295" sldId="632"/>
            <ac:spMk id="28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7:17.450" v="475" actId="208"/>
          <ac:spMkLst>
            <pc:docMk/>
            <pc:sldMk cId="3531679295" sldId="632"/>
            <ac:spMk id="29" creationId="{00000000-0000-0000-0000-000000000000}"/>
          </ac:spMkLst>
        </pc:spChg>
        <pc:spChg chg="add mod">
          <ac:chgData name="Stewart Gale" userId="3647ddd2-6040-41ae-a96d-232c23482af8" providerId="ADAL" clId="{913556C6-A1D2-46B2-9439-C2527C706596}" dt="2021-04-19T17:00:00.553" v="512" actId="1076"/>
          <ac:spMkLst>
            <pc:docMk/>
            <pc:sldMk cId="3531679295" sldId="632"/>
            <ac:spMk id="30" creationId="{38298D02-C9E8-45BA-AFB3-D661DFA18D65}"/>
          </ac:spMkLst>
        </pc:spChg>
        <pc:spChg chg="add mod">
          <ac:chgData name="Stewart Gale" userId="3647ddd2-6040-41ae-a96d-232c23482af8" providerId="ADAL" clId="{913556C6-A1D2-46B2-9439-C2527C706596}" dt="2021-04-19T17:00:00.553" v="512" actId="1076"/>
          <ac:spMkLst>
            <pc:docMk/>
            <pc:sldMk cId="3531679295" sldId="632"/>
            <ac:spMk id="31" creationId="{CC48AD36-EA27-4549-A417-D3429700BCAA}"/>
          </ac:spMkLst>
        </pc:spChg>
        <pc:spChg chg="add mod">
          <ac:chgData name="Stewart Gale" userId="3647ddd2-6040-41ae-a96d-232c23482af8" providerId="ADAL" clId="{913556C6-A1D2-46B2-9439-C2527C706596}" dt="2021-04-19T16:59:42.438" v="508" actId="1076"/>
          <ac:spMkLst>
            <pc:docMk/>
            <pc:sldMk cId="3531679295" sldId="632"/>
            <ac:spMk id="32" creationId="{CD47ECAF-EDFF-41BA-A93F-72E259B9E892}"/>
          </ac:spMkLst>
        </pc:spChg>
        <pc:spChg chg="add mod">
          <ac:chgData name="Stewart Gale" userId="3647ddd2-6040-41ae-a96d-232c23482af8" providerId="ADAL" clId="{913556C6-A1D2-46B2-9439-C2527C706596}" dt="2021-04-19T17:00:09.734" v="514" actId="113"/>
          <ac:spMkLst>
            <pc:docMk/>
            <pc:sldMk cId="3531679295" sldId="632"/>
            <ac:spMk id="33" creationId="{CCC89BD5-4CC0-4475-8307-386B0689EA40}"/>
          </ac:spMkLst>
        </pc:spChg>
      </pc:sldChg>
      <pc:sldChg chg="delSp modSp mod">
        <pc:chgData name="Stewart Gale" userId="3647ddd2-6040-41ae-a96d-232c23482af8" providerId="ADAL" clId="{913556C6-A1D2-46B2-9439-C2527C706596}" dt="2021-04-19T16:43:15.121" v="259" actId="1076"/>
        <pc:sldMkLst>
          <pc:docMk/>
          <pc:sldMk cId="2856560887" sldId="633"/>
        </pc:sldMkLst>
        <pc:spChg chg="mod">
          <ac:chgData name="Stewart Gale" userId="3647ddd2-6040-41ae-a96d-232c23482af8" providerId="ADAL" clId="{913556C6-A1D2-46B2-9439-C2527C706596}" dt="2021-04-19T16:43:15.121" v="259" actId="1076"/>
          <ac:spMkLst>
            <pc:docMk/>
            <pc:sldMk cId="2856560887" sldId="633"/>
            <ac:spMk id="6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2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3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4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5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6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17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23" creationId="{00000000-0000-0000-0000-000000000000}"/>
          </ac:spMkLst>
        </pc:spChg>
        <pc:spChg chg="del">
          <ac:chgData name="Stewart Gale" userId="3647ddd2-6040-41ae-a96d-232c23482af8" providerId="ADAL" clId="{913556C6-A1D2-46B2-9439-C2527C706596}" dt="2021-04-19T16:42:18.560" v="240" actId="478"/>
          <ac:spMkLst>
            <pc:docMk/>
            <pc:sldMk cId="2856560887" sldId="633"/>
            <ac:spMk id="24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43:11.749" v="258" actId="1076"/>
          <ac:spMkLst>
            <pc:docMk/>
            <pc:sldMk cId="2856560887" sldId="633"/>
            <ac:spMk id="25" creationId="{00000000-0000-0000-0000-000000000000}"/>
          </ac:spMkLst>
        </pc:spChg>
        <pc:cxnChg chg="del">
          <ac:chgData name="Stewart Gale" userId="3647ddd2-6040-41ae-a96d-232c23482af8" providerId="ADAL" clId="{913556C6-A1D2-46B2-9439-C2527C706596}" dt="2021-04-19T16:42:18.560" v="240" actId="478"/>
          <ac:cxnSpMkLst>
            <pc:docMk/>
            <pc:sldMk cId="2856560887" sldId="633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913556C6-A1D2-46B2-9439-C2527C706596}" dt="2021-04-19T16:42:18.560" v="240" actId="478"/>
          <ac:cxnSpMkLst>
            <pc:docMk/>
            <pc:sldMk cId="2856560887" sldId="633"/>
            <ac:cxnSpMk id="19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913556C6-A1D2-46B2-9439-C2527C706596}" dt="2021-04-19T16:50:36.748" v="369" actId="1035"/>
        <pc:sldMkLst>
          <pc:docMk/>
          <pc:sldMk cId="3431646279" sldId="634"/>
        </pc:sldMkLst>
        <pc:spChg chg="mod">
          <ac:chgData name="Stewart Gale" userId="3647ddd2-6040-41ae-a96d-232c23482af8" providerId="ADAL" clId="{913556C6-A1D2-46B2-9439-C2527C706596}" dt="2021-04-19T16:49:38.898" v="356" actId="1036"/>
          <ac:spMkLst>
            <pc:docMk/>
            <pc:sldMk cId="3431646279" sldId="634"/>
            <ac:spMk id="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0:36.748" v="369" actId="1035"/>
          <ac:spMkLst>
            <pc:docMk/>
            <pc:sldMk cId="3431646279" sldId="634"/>
            <ac:spMk id="4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49:38.898" v="356" actId="1036"/>
          <ac:spMkLst>
            <pc:docMk/>
            <pc:sldMk cId="3431646279" sldId="634"/>
            <ac:spMk id="5" creationId="{00000000-0000-0000-0000-000000000000}"/>
          </ac:spMkLst>
        </pc:spChg>
        <pc:spChg chg="add mod">
          <ac:chgData name="Stewart Gale" userId="3647ddd2-6040-41ae-a96d-232c23482af8" providerId="ADAL" clId="{913556C6-A1D2-46B2-9439-C2527C706596}" dt="2021-04-19T16:50:32.959" v="367" actId="1036"/>
          <ac:spMkLst>
            <pc:docMk/>
            <pc:sldMk cId="3431646279" sldId="634"/>
            <ac:spMk id="6" creationId="{7C162638-621F-406A-92A7-DEE2AEBBD259}"/>
          </ac:spMkLst>
        </pc:spChg>
        <pc:spChg chg="add del mod">
          <ac:chgData name="Stewart Gale" userId="3647ddd2-6040-41ae-a96d-232c23482af8" providerId="ADAL" clId="{913556C6-A1D2-46B2-9439-C2527C706596}" dt="2021-04-19T16:49:38.898" v="356" actId="1036"/>
          <ac:spMkLst>
            <pc:docMk/>
            <pc:sldMk cId="3431646279" sldId="634"/>
            <ac:spMk id="7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49:44.994" v="358" actId="1038"/>
          <ac:spMkLst>
            <pc:docMk/>
            <pc:sldMk cId="3431646279" sldId="634"/>
            <ac:spMk id="20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49:38.898" v="356" actId="1036"/>
          <ac:spMkLst>
            <pc:docMk/>
            <pc:sldMk cId="3431646279" sldId="634"/>
            <ac:spMk id="21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0:36.748" v="369" actId="1035"/>
          <ac:spMkLst>
            <pc:docMk/>
            <pc:sldMk cId="3431646279" sldId="634"/>
            <ac:spMk id="22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50:32.959" v="367" actId="1036"/>
          <ac:spMkLst>
            <pc:docMk/>
            <pc:sldMk cId="3431646279" sldId="634"/>
            <ac:spMk id="26" creationId="{00000000-0000-0000-0000-000000000000}"/>
          </ac:spMkLst>
        </pc:spChg>
        <pc:picChg chg="mod">
          <ac:chgData name="Stewart Gale" userId="3647ddd2-6040-41ae-a96d-232c23482af8" providerId="ADAL" clId="{913556C6-A1D2-46B2-9439-C2527C706596}" dt="2021-04-19T16:50:32.959" v="367" actId="1036"/>
          <ac:picMkLst>
            <pc:docMk/>
            <pc:sldMk cId="3431646279" sldId="634"/>
            <ac:picMk id="3" creationId="{00000000-0000-0000-0000-000000000000}"/>
          </ac:picMkLst>
        </pc:picChg>
      </pc:sldChg>
      <pc:sldChg chg="addSp modSp mod modAnim">
        <pc:chgData name="Stewart Gale" userId="3647ddd2-6040-41ae-a96d-232c23482af8" providerId="ADAL" clId="{913556C6-A1D2-46B2-9439-C2527C706596}" dt="2021-04-19T16:41:58.524" v="239" actId="20577"/>
        <pc:sldMkLst>
          <pc:docMk/>
          <pc:sldMk cId="2011816599" sldId="635"/>
        </pc:sldMkLst>
        <pc:spChg chg="mod">
          <ac:chgData name="Stewart Gale" userId="3647ddd2-6040-41ae-a96d-232c23482af8" providerId="ADAL" clId="{913556C6-A1D2-46B2-9439-C2527C706596}" dt="2021-04-19T16:38:21.129" v="143" actId="14100"/>
          <ac:spMkLst>
            <pc:docMk/>
            <pc:sldMk cId="2011816599" sldId="635"/>
            <ac:spMk id="10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7:58.990" v="141" actId="1036"/>
          <ac:spMkLst>
            <pc:docMk/>
            <pc:sldMk cId="2011816599" sldId="635"/>
            <ac:spMk id="15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41:39.298" v="210" actId="1036"/>
          <ac:spMkLst>
            <pc:docMk/>
            <pc:sldMk cId="2011816599" sldId="635"/>
            <ac:spMk id="16" creationId="{00000000-0000-0000-0000-000000000000}"/>
          </ac:spMkLst>
        </pc:spChg>
        <pc:spChg chg="add mod">
          <ac:chgData name="Stewart Gale" userId="3647ddd2-6040-41ae-a96d-232c23482af8" providerId="ADAL" clId="{913556C6-A1D2-46B2-9439-C2527C706596}" dt="2021-04-19T16:39:00.964" v="153" actId="1076"/>
          <ac:spMkLst>
            <pc:docMk/>
            <pc:sldMk cId="2011816599" sldId="635"/>
            <ac:spMk id="26" creationId="{8F97CBC7-5D8B-447D-B6C4-DAF450C71F2C}"/>
          </ac:spMkLst>
        </pc:spChg>
        <pc:spChg chg="add mod">
          <ac:chgData name="Stewart Gale" userId="3647ddd2-6040-41ae-a96d-232c23482af8" providerId="ADAL" clId="{913556C6-A1D2-46B2-9439-C2527C706596}" dt="2021-04-19T16:39:13.390" v="157" actId="1076"/>
          <ac:spMkLst>
            <pc:docMk/>
            <pc:sldMk cId="2011816599" sldId="635"/>
            <ac:spMk id="30" creationId="{878F76E1-CCC6-42F9-B068-4859A223A15C}"/>
          </ac:spMkLst>
        </pc:spChg>
        <pc:spChg chg="add mod">
          <ac:chgData name="Stewart Gale" userId="3647ddd2-6040-41ae-a96d-232c23482af8" providerId="ADAL" clId="{913556C6-A1D2-46B2-9439-C2527C706596}" dt="2021-04-19T16:39:25.162" v="161" actId="1076"/>
          <ac:spMkLst>
            <pc:docMk/>
            <pc:sldMk cId="2011816599" sldId="635"/>
            <ac:spMk id="31" creationId="{8A73542A-4800-4542-9003-0E8C9230627E}"/>
          </ac:spMkLst>
        </pc:spChg>
        <pc:spChg chg="mod">
          <ac:chgData name="Stewart Gale" userId="3647ddd2-6040-41ae-a96d-232c23482af8" providerId="ADAL" clId="{913556C6-A1D2-46B2-9439-C2527C706596}" dt="2021-04-19T16:38:21.129" v="143" actId="14100"/>
          <ac:spMkLst>
            <pc:docMk/>
            <pc:sldMk cId="2011816599" sldId="635"/>
            <ac:spMk id="33" creationId="{00000000-0000-0000-0000-000000000000}"/>
          </ac:spMkLst>
        </pc:spChg>
        <pc:spChg chg="mod">
          <ac:chgData name="Stewart Gale" userId="3647ddd2-6040-41ae-a96d-232c23482af8" providerId="ADAL" clId="{913556C6-A1D2-46B2-9439-C2527C706596}" dt="2021-04-19T16:38:27.323" v="144" actId="14100"/>
          <ac:spMkLst>
            <pc:docMk/>
            <pc:sldMk cId="2011816599" sldId="635"/>
            <ac:spMk id="34" creationId="{00000000-0000-0000-0000-000000000000}"/>
          </ac:spMkLst>
        </pc:spChg>
        <pc:spChg chg="add mod">
          <ac:chgData name="Stewart Gale" userId="3647ddd2-6040-41ae-a96d-232c23482af8" providerId="ADAL" clId="{913556C6-A1D2-46B2-9439-C2527C706596}" dt="2021-04-19T16:40:48.460" v="200" actId="1035"/>
          <ac:spMkLst>
            <pc:docMk/>
            <pc:sldMk cId="2011816599" sldId="635"/>
            <ac:spMk id="35" creationId="{FC9000D1-3732-4D2D-AC51-203DAC2F0983}"/>
          </ac:spMkLst>
        </pc:spChg>
        <pc:spChg chg="add mod">
          <ac:chgData name="Stewart Gale" userId="3647ddd2-6040-41ae-a96d-232c23482af8" providerId="ADAL" clId="{913556C6-A1D2-46B2-9439-C2527C706596}" dt="2021-04-19T16:40:31.117" v="192" actId="20577"/>
          <ac:spMkLst>
            <pc:docMk/>
            <pc:sldMk cId="2011816599" sldId="635"/>
            <ac:spMk id="36" creationId="{6333802D-1B47-416D-AF48-ED6ADAD939E7}"/>
          </ac:spMkLst>
        </pc:spChg>
        <pc:spChg chg="mod">
          <ac:chgData name="Stewart Gale" userId="3647ddd2-6040-41ae-a96d-232c23482af8" providerId="ADAL" clId="{913556C6-A1D2-46B2-9439-C2527C706596}" dt="2021-04-19T16:41:58.524" v="239" actId="20577"/>
          <ac:spMkLst>
            <pc:docMk/>
            <pc:sldMk cId="2011816599" sldId="635"/>
            <ac:spMk id="38" creationId="{00000000-0000-0000-0000-000000000000}"/>
          </ac:spMkLst>
        </pc:spChg>
        <pc:spChg chg="add mod">
          <ac:chgData name="Stewart Gale" userId="3647ddd2-6040-41ae-a96d-232c23482af8" providerId="ADAL" clId="{913556C6-A1D2-46B2-9439-C2527C706596}" dt="2021-04-19T16:40:38.980" v="199" actId="20577"/>
          <ac:spMkLst>
            <pc:docMk/>
            <pc:sldMk cId="2011816599" sldId="635"/>
            <ac:spMk id="40" creationId="{0A373E0E-3595-41E0-81CA-09297BA3C8AD}"/>
          </ac:spMkLst>
        </pc:spChg>
        <pc:graphicFrameChg chg="add mod">
          <ac:chgData name="Stewart Gale" userId="3647ddd2-6040-41ae-a96d-232c23482af8" providerId="ADAL" clId="{913556C6-A1D2-46B2-9439-C2527C706596}" dt="2021-04-19T16:39:16.687" v="158" actId="21"/>
          <ac:graphicFrameMkLst>
            <pc:docMk/>
            <pc:sldMk cId="2011816599" sldId="635"/>
            <ac:graphicFrameMk id="2" creationId="{82680A55-0E4E-48B3-BADB-0E74940840C9}"/>
          </ac:graphicFrameMkLst>
        </pc:graphicFrameChg>
        <pc:graphicFrameChg chg="modGraphic">
          <ac:chgData name="Stewart Gale" userId="3647ddd2-6040-41ae-a96d-232c23482af8" providerId="ADAL" clId="{913556C6-A1D2-46B2-9439-C2527C706596}" dt="2021-04-19T16:38:30.537" v="145" actId="21"/>
          <ac:graphicFrameMkLst>
            <pc:docMk/>
            <pc:sldMk cId="2011816599" sldId="635"/>
            <ac:graphicFrameMk id="7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913556C6-A1D2-46B2-9439-C2527C706596}" dt="2021-04-19T09:56:05.141" v="12" actId="20577"/>
        <pc:sldMkLst>
          <pc:docMk/>
          <pc:sldMk cId="879595716" sldId="636"/>
        </pc:sldMkLst>
        <pc:spChg chg="mod">
          <ac:chgData name="Stewart Gale" userId="3647ddd2-6040-41ae-a96d-232c23482af8" providerId="ADAL" clId="{913556C6-A1D2-46B2-9439-C2527C706596}" dt="2021-04-19T09:56:05.141" v="12" actId="20577"/>
          <ac:spMkLst>
            <pc:docMk/>
            <pc:sldMk cId="879595716" sldId="636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88495A05-A8B2-4B8A-B075-568239AF1F32}"/>
    <pc:docChg chg="undo custSel addSld delSld modSld sldOrd modMainMaster modNotesMaster">
      <pc:chgData name="Stewart Gale" userId="3647ddd2-6040-41ae-a96d-232c23482af8" providerId="ADAL" clId="{88495A05-A8B2-4B8A-B075-568239AF1F32}" dt="2024-03-05T06:52:21.101" v="1234"/>
      <pc:docMkLst>
        <pc:docMk/>
      </pc:docMkLst>
      <pc:sldChg chg="delSp modSp mod">
        <pc:chgData name="Stewart Gale" userId="3647ddd2-6040-41ae-a96d-232c23482af8" providerId="ADAL" clId="{88495A05-A8B2-4B8A-B075-568239AF1F32}" dt="2023-09-30T21:58:22.987" v="748" actId="1076"/>
        <pc:sldMkLst>
          <pc:docMk/>
          <pc:sldMk cId="3380538675" sldId="611"/>
        </pc:sldMkLst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1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13.700" v="745" actId="1076"/>
          <ac:spMkLst>
            <pc:docMk/>
            <pc:sldMk cId="3380538675" sldId="611"/>
            <ac:spMk id="1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1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1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1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22.987" v="748" actId="1076"/>
          <ac:spMkLst>
            <pc:docMk/>
            <pc:sldMk cId="3380538675" sldId="611"/>
            <ac:spMk id="1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7:43.050" v="737" actId="404"/>
          <ac:spMkLst>
            <pc:docMk/>
            <pc:sldMk cId="3380538675" sldId="611"/>
            <ac:spMk id="2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7:56.185" v="741" actId="1076"/>
          <ac:spMkLst>
            <pc:docMk/>
            <pc:sldMk cId="3380538675" sldId="611"/>
            <ac:spMk id="2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2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8:04.666" v="742" actId="1076"/>
          <ac:spMkLst>
            <pc:docMk/>
            <pc:sldMk cId="3380538675" sldId="611"/>
            <ac:spMk id="2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7:36.255" v="735" actId="1076"/>
          <ac:spMkLst>
            <pc:docMk/>
            <pc:sldMk cId="3380538675" sldId="611"/>
            <ac:spMk id="2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7:21.550" v="731" actId="1076"/>
          <ac:spMkLst>
            <pc:docMk/>
            <pc:sldMk cId="3380538675" sldId="611"/>
            <ac:spMk id="3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3380538675" sldId="611"/>
            <ac:spMk id="38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1:30:01.658" v="716" actId="478"/>
          <ac:grpSpMkLst>
            <pc:docMk/>
            <pc:sldMk cId="3380538675" sldId="611"/>
            <ac:grpSpMk id="37" creationId="{00000000-0000-0000-0000-000000000000}"/>
          </ac:grpSpMkLst>
        </pc:grpChg>
        <pc:graphicFrameChg chg="mod modGraphic">
          <ac:chgData name="Stewart Gale" userId="3647ddd2-6040-41ae-a96d-232c23482af8" providerId="ADAL" clId="{88495A05-A8B2-4B8A-B075-568239AF1F32}" dt="2023-09-30T21:57:10.168" v="728" actId="1076"/>
          <ac:graphicFrameMkLst>
            <pc:docMk/>
            <pc:sldMk cId="3380538675" sldId="611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88495A05-A8B2-4B8A-B075-568239AF1F32}" dt="2023-09-30T21:58:04.666" v="742" actId="1076"/>
          <ac:cxnSpMkLst>
            <pc:docMk/>
            <pc:sldMk cId="3380538675" sldId="61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8:04.666" v="742" actId="1076"/>
          <ac:cxnSpMkLst>
            <pc:docMk/>
            <pc:sldMk cId="3380538675" sldId="611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3380538675" sldId="611"/>
            <ac:cxnSpMk id="39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88495A05-A8B2-4B8A-B075-568239AF1F32}" dt="2023-09-30T22:22:15.562" v="1173"/>
        <pc:sldMkLst>
          <pc:docMk/>
          <pc:sldMk cId="1728879727" sldId="614"/>
        </pc:sldMkLst>
        <pc:spChg chg="del mod">
          <ac:chgData name="Stewart Gale" userId="3647ddd2-6040-41ae-a96d-232c23482af8" providerId="ADAL" clId="{88495A05-A8B2-4B8A-B075-568239AF1F32}" dt="2023-09-30T22:19:33.687" v="1116" actId="478"/>
          <ac:spMkLst>
            <pc:docMk/>
            <pc:sldMk cId="1728879727" sldId="614"/>
            <ac:spMk id="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21:48.513" v="1168" actId="20577"/>
          <ac:spMkLst>
            <pc:docMk/>
            <pc:sldMk cId="1728879727" sldId="614"/>
            <ac:spMk id="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20:53.781" v="1150" actId="1076"/>
          <ac:spMkLst>
            <pc:docMk/>
            <pc:sldMk cId="1728879727" sldId="614"/>
            <ac:spMk id="5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3-09-30T22:21:51.959" v="1169" actId="478"/>
          <ac:spMkLst>
            <pc:docMk/>
            <pc:sldMk cId="1728879727" sldId="614"/>
            <ac:spMk id="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21:57.333" v="1171" actId="113"/>
          <ac:spMkLst>
            <pc:docMk/>
            <pc:sldMk cId="1728879727" sldId="614"/>
            <ac:spMk id="7" creationId="{00000000-0000-0000-0000-000000000000}"/>
          </ac:spMkLst>
        </pc:spChg>
        <pc:spChg chg="add mod">
          <ac:chgData name="Stewart Gale" userId="3647ddd2-6040-41ae-a96d-232c23482af8" providerId="ADAL" clId="{88495A05-A8B2-4B8A-B075-568239AF1F32}" dt="2023-09-30T22:19:59.228" v="1122" actId="255"/>
          <ac:spMkLst>
            <pc:docMk/>
            <pc:sldMk cId="1728879727" sldId="614"/>
            <ac:spMk id="8" creationId="{6F04EB5E-20C0-D198-E2BE-3F2BF214865C}"/>
          </ac:spMkLst>
        </pc:spChg>
        <pc:spChg chg="del">
          <ac:chgData name="Stewart Gale" userId="3647ddd2-6040-41ae-a96d-232c23482af8" providerId="ADAL" clId="{88495A05-A8B2-4B8A-B075-568239AF1F32}" dt="2023-09-30T22:20:17.957" v="1130" actId="478"/>
          <ac:spMkLst>
            <pc:docMk/>
            <pc:sldMk cId="1728879727" sldId="614"/>
            <ac:spMk id="12" creationId="{00000000-0000-0000-0000-000000000000}"/>
          </ac:spMkLst>
        </pc:spChg>
        <pc:grpChg chg="del">
          <ac:chgData name="Stewart Gale" userId="3647ddd2-6040-41ae-a96d-232c23482af8" providerId="ADAL" clId="{88495A05-A8B2-4B8A-B075-568239AF1F32}" dt="2023-09-30T22:19:05.559" v="1111" actId="478"/>
          <ac:grpSpMkLst>
            <pc:docMk/>
            <pc:sldMk cId="1728879727" sldId="614"/>
            <ac:grpSpMk id="13" creationId="{00000000-0000-0000-0000-000000000000}"/>
          </ac:grpSpMkLst>
        </pc:grpChg>
        <pc:picChg chg="mod">
          <ac:chgData name="Stewart Gale" userId="3647ddd2-6040-41ae-a96d-232c23482af8" providerId="ADAL" clId="{88495A05-A8B2-4B8A-B075-568239AF1F32}" dt="2023-09-30T22:20:13.771" v="1129" actId="1076"/>
          <ac:picMkLst>
            <pc:docMk/>
            <pc:sldMk cId="1728879727" sldId="614"/>
            <ac:picMk id="2" creationId="{00000000-0000-0000-0000-000000000000}"/>
          </ac:picMkLst>
        </pc:picChg>
      </pc:sldChg>
      <pc:sldChg chg="addSp delSp modSp mod">
        <pc:chgData name="Stewart Gale" userId="3647ddd2-6040-41ae-a96d-232c23482af8" providerId="ADAL" clId="{88495A05-A8B2-4B8A-B075-568239AF1F32}" dt="2023-09-30T22:14:50.806" v="1059" actId="1076"/>
        <pc:sldMkLst>
          <pc:docMk/>
          <pc:sldMk cId="2460650695" sldId="616"/>
        </pc:sldMkLst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2460650695" sldId="616"/>
            <ac:spMk id="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1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1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17" creationId="{00000000-0000-0000-0000-000000000000}"/>
          </ac:spMkLst>
        </pc:spChg>
        <pc:spChg chg="add mod">
          <ac:chgData name="Stewart Gale" userId="3647ddd2-6040-41ae-a96d-232c23482af8" providerId="ADAL" clId="{88495A05-A8B2-4B8A-B075-568239AF1F32}" dt="2023-09-30T22:12:02.334" v="1024" actId="1076"/>
          <ac:spMkLst>
            <pc:docMk/>
            <pc:sldMk cId="2460650695" sldId="616"/>
            <ac:spMk id="18" creationId="{F47E2002-4BEE-FDBE-7FA8-5FF358D397E9}"/>
          </ac:spMkLst>
        </pc:spChg>
        <pc:spChg chg="del mod">
          <ac:chgData name="Stewart Gale" userId="3647ddd2-6040-41ae-a96d-232c23482af8" providerId="ADAL" clId="{88495A05-A8B2-4B8A-B075-568239AF1F32}" dt="2023-09-30T22:11:45.147" v="1019" actId="478"/>
          <ac:spMkLst>
            <pc:docMk/>
            <pc:sldMk cId="2460650695" sldId="616"/>
            <ac:spMk id="1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2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50.806" v="1059" actId="1076"/>
          <ac:spMkLst>
            <pc:docMk/>
            <pc:sldMk cId="2460650695" sldId="616"/>
            <ac:spMk id="2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2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4:47.262" v="1058" actId="1076"/>
          <ac:spMkLst>
            <pc:docMk/>
            <pc:sldMk cId="2460650695" sldId="616"/>
            <ac:spMk id="29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2:11:17.751" v="1015" actId="478"/>
          <ac:grpSpMkLst>
            <pc:docMk/>
            <pc:sldMk cId="2460650695" sldId="61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88495A05-A8B2-4B8A-B075-568239AF1F32}" dt="2023-09-30T22:14:47.262" v="1058" actId="1076"/>
          <ac:grpSpMkLst>
            <pc:docMk/>
            <pc:sldMk cId="2460650695" sldId="616"/>
            <ac:grpSpMk id="28" creationId="{00000000-0000-0000-0000-000000000000}"/>
          </ac:grpSpMkLst>
        </pc:grpChg>
        <pc:graphicFrameChg chg="mod modGraphic">
          <ac:chgData name="Stewart Gale" userId="3647ddd2-6040-41ae-a96d-232c23482af8" providerId="ADAL" clId="{88495A05-A8B2-4B8A-B075-568239AF1F32}" dt="2023-09-30T22:12:20.109" v="1026" actId="113"/>
          <ac:graphicFrameMkLst>
            <pc:docMk/>
            <pc:sldMk cId="2460650695" sldId="616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88495A05-A8B2-4B8A-B075-568239AF1F32}" dt="2023-09-30T22:12:33.295" v="1029" actId="113"/>
          <ac:graphicFrameMkLst>
            <pc:docMk/>
            <pc:sldMk cId="2460650695" sldId="616"/>
            <ac:graphicFrameMk id="23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88495A05-A8B2-4B8A-B075-568239AF1F32}" dt="2023-09-30T22:12:27.086" v="1027" actId="113"/>
          <ac:graphicFrameMkLst>
            <pc:docMk/>
            <pc:sldMk cId="2460650695" sldId="616"/>
            <ac:graphicFrameMk id="24" creationId="{00000000-0000-0000-0000-000000000000}"/>
          </ac:graphicFrameMkLst>
        </pc:graphicFrame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4:47.262" v="1058" actId="1076"/>
          <ac:cxnSpMkLst>
            <pc:docMk/>
            <pc:sldMk cId="2460650695" sldId="61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4:47.262" v="1058" actId="1076"/>
          <ac:cxnSpMkLst>
            <pc:docMk/>
            <pc:sldMk cId="2460650695" sldId="61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460650695" sldId="616"/>
            <ac:cxnSpMk id="15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88495A05-A8B2-4B8A-B075-568239AF1F32}" dt="2023-09-30T21:22:30.857" v="457" actId="1076"/>
        <pc:sldMkLst>
          <pc:docMk/>
          <pc:sldMk cId="3309161975" sldId="627"/>
        </pc:sldMkLst>
        <pc:spChg chg="add mod">
          <ac:chgData name="Stewart Gale" userId="3647ddd2-6040-41ae-a96d-232c23482af8" providerId="ADAL" clId="{88495A05-A8B2-4B8A-B075-568239AF1F32}" dt="2023-09-30T21:19:21.517" v="416" actId="122"/>
          <ac:spMkLst>
            <pc:docMk/>
            <pc:sldMk cId="3309161975" sldId="627"/>
            <ac:spMk id="5" creationId="{6A3E185B-97C8-E214-5386-A85FE088E85A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1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1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1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57.762" v="452" actId="1076"/>
          <ac:spMkLst>
            <pc:docMk/>
            <pc:sldMk cId="3309161975" sldId="627"/>
            <ac:spMk id="1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1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1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1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1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2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2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09.058" v="454" actId="1076"/>
          <ac:spMkLst>
            <pc:docMk/>
            <pc:sldMk cId="3309161975" sldId="627"/>
            <ac:spMk id="2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1:06.153" v="443" actId="1076"/>
          <ac:spMkLst>
            <pc:docMk/>
            <pc:sldMk cId="3309161975" sldId="627"/>
            <ac:spMk id="2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2:23.121" v="456" actId="14100"/>
          <ac:spMkLst>
            <pc:docMk/>
            <pc:sldMk cId="3309161975" sldId="627"/>
            <ac:spMk id="24" creationId="{00000000-0000-0000-0000-000000000000}"/>
          </ac:spMkLst>
        </pc:spChg>
        <pc:spChg chg="add mod">
          <ac:chgData name="Stewart Gale" userId="3647ddd2-6040-41ae-a96d-232c23482af8" providerId="ADAL" clId="{88495A05-A8B2-4B8A-B075-568239AF1F32}" dt="2023-09-30T21:22:30.857" v="457" actId="1076"/>
          <ac:spMkLst>
            <pc:docMk/>
            <pc:sldMk cId="3309161975" sldId="627"/>
            <ac:spMk id="25" creationId="{05A9B220-2D38-3F0A-3E83-3B709A88D6D6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3309161975" sldId="627"/>
            <ac:spMk id="30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1:18:26.638" v="401" actId="478"/>
          <ac:grpSpMkLst>
            <pc:docMk/>
            <pc:sldMk cId="3309161975" sldId="627"/>
            <ac:grpSpMk id="29" creationId="{00000000-0000-0000-0000-000000000000}"/>
          </ac:grpSpMkLst>
        </pc:grpChg>
        <pc:cxnChg chg="mod">
          <ac:chgData name="Stewart Gale" userId="3647ddd2-6040-41ae-a96d-232c23482af8" providerId="ADAL" clId="{88495A05-A8B2-4B8A-B075-568239AF1F32}" dt="2023-09-30T21:21:57.762" v="452" actId="1076"/>
          <ac:cxnSpMkLst>
            <pc:docMk/>
            <pc:sldMk cId="3309161975" sldId="627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21:57.762" v="452" actId="1076"/>
          <ac:cxnSpMkLst>
            <pc:docMk/>
            <pc:sldMk cId="3309161975" sldId="62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22:09.058" v="454" actId="1076"/>
          <ac:cxnSpMkLst>
            <pc:docMk/>
            <pc:sldMk cId="3309161975" sldId="627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22:09.058" v="454" actId="1076"/>
          <ac:cxnSpMkLst>
            <pc:docMk/>
            <pc:sldMk cId="3309161975" sldId="627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3309161975" sldId="627"/>
            <ac:cxnSpMk id="31" creationId="{00000000-0000-0000-0000-000000000000}"/>
          </ac:cxnSpMkLst>
        </pc:cxnChg>
      </pc:sldChg>
      <pc:sldChg chg="delSp modSp mod">
        <pc:chgData name="Stewart Gale" userId="3647ddd2-6040-41ae-a96d-232c23482af8" providerId="ADAL" clId="{88495A05-A8B2-4B8A-B075-568239AF1F32}" dt="2023-09-30T21:30:16.923" v="717" actId="207"/>
        <pc:sldMkLst>
          <pc:docMk/>
          <pc:sldMk cId="2143348459" sldId="629"/>
        </pc:sldMkLst>
        <pc:spChg chg="mod">
          <ac:chgData name="Stewart Gale" userId="3647ddd2-6040-41ae-a96d-232c23482af8" providerId="ADAL" clId="{88495A05-A8B2-4B8A-B075-568239AF1F32}" dt="2023-09-30T21:29:52.232" v="715" actId="1076"/>
          <ac:spMkLst>
            <pc:docMk/>
            <pc:sldMk cId="2143348459" sldId="629"/>
            <ac:spMk id="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9:52.232" v="715" actId="1076"/>
          <ac:spMkLst>
            <pc:docMk/>
            <pc:sldMk cId="2143348459" sldId="629"/>
            <ac:spMk id="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9:52.232" v="715" actId="1076"/>
          <ac:spMkLst>
            <pc:docMk/>
            <pc:sldMk cId="2143348459" sldId="629"/>
            <ac:spMk id="1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30:16.923" v="717" actId="207"/>
          <ac:spMkLst>
            <pc:docMk/>
            <pc:sldMk cId="2143348459" sldId="629"/>
            <ac:spMk id="5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30:16.923" v="717" actId="207"/>
          <ac:spMkLst>
            <pc:docMk/>
            <pc:sldMk cId="2143348459" sldId="629"/>
            <ac:spMk id="5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9:52.232" v="715" actId="1076"/>
          <ac:spMkLst>
            <pc:docMk/>
            <pc:sldMk cId="2143348459" sldId="629"/>
            <ac:spMk id="5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29:44.415" v="714" actId="1076"/>
          <ac:spMkLst>
            <pc:docMk/>
            <pc:sldMk cId="2143348459" sldId="629"/>
            <ac:spMk id="62" creationId="{86564F61-9038-4C83-B37D-E54AB69D01F3}"/>
          </ac:spMkLst>
        </pc:spChg>
        <pc:spChg chg="mod">
          <ac:chgData name="Stewart Gale" userId="3647ddd2-6040-41ae-a96d-232c23482af8" providerId="ADAL" clId="{88495A05-A8B2-4B8A-B075-568239AF1F32}" dt="2023-09-30T21:29:32.803" v="711" actId="1076"/>
          <ac:spMkLst>
            <pc:docMk/>
            <pc:sldMk cId="2143348459" sldId="629"/>
            <ac:spMk id="63" creationId="{F8F6581A-FA4C-48F4-B7C2-F891D5E8D598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2143348459" sldId="629"/>
            <ac:spMk id="69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1:22:41.940" v="458" actId="478"/>
          <ac:grpSpMkLst>
            <pc:docMk/>
            <pc:sldMk cId="2143348459" sldId="629"/>
            <ac:grpSpMk id="68" creationId="{00000000-0000-0000-0000-000000000000}"/>
          </ac:grpSpMkLst>
        </pc:grpChg>
        <pc:graphicFrameChg chg="mod modGraphic">
          <ac:chgData name="Stewart Gale" userId="3647ddd2-6040-41ae-a96d-232c23482af8" providerId="ADAL" clId="{88495A05-A8B2-4B8A-B075-568239AF1F32}" dt="2023-09-30T21:29:19.413" v="705" actId="14100"/>
          <ac:graphicFrameMkLst>
            <pc:docMk/>
            <pc:sldMk cId="2143348459" sldId="629"/>
            <ac:graphicFrameMk id="60" creationId="{00000000-0000-0000-0000-000000000000}"/>
          </ac:graphicFrameMkLst>
        </pc:graphicFrameChg>
        <pc:cxnChg chg="mod">
          <ac:chgData name="Stewart Gale" userId="3647ddd2-6040-41ae-a96d-232c23482af8" providerId="ADAL" clId="{88495A05-A8B2-4B8A-B075-568239AF1F32}" dt="2023-09-30T21:29:52.232" v="715" actId="1076"/>
          <ac:cxnSpMkLst>
            <pc:docMk/>
            <pc:sldMk cId="2143348459" sldId="62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29:52.232" v="715" actId="1076"/>
          <ac:cxnSpMkLst>
            <pc:docMk/>
            <pc:sldMk cId="2143348459" sldId="629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143348459" sldId="629"/>
            <ac:cxnSpMk id="70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88495A05-A8B2-4B8A-B075-568239AF1F32}" dt="2023-09-30T22:17:23.261" v="1104" actId="208"/>
        <pc:sldMkLst>
          <pc:docMk/>
          <pc:sldMk cId="654708655" sldId="631"/>
        </pc:sldMkLst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654708655" sldId="631"/>
            <ac:spMk id="3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3-09-30T22:16:11.342" v="1092" actId="478"/>
          <ac:spMkLst>
            <pc:docMk/>
            <pc:sldMk cId="654708655" sldId="631"/>
            <ac:spMk id="5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3-09-30T22:16:38.320" v="1098" actId="478"/>
          <ac:spMkLst>
            <pc:docMk/>
            <pc:sldMk cId="654708655" sldId="631"/>
            <ac:spMk id="32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2:16:06.300" v="1091" actId="478"/>
          <ac:grpSpMkLst>
            <pc:docMk/>
            <pc:sldMk cId="654708655" sldId="63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88495A05-A8B2-4B8A-B075-568239AF1F32}" dt="2023-09-30T22:17:01.208" v="1102" actId="165"/>
          <ac:grpSpMkLst>
            <pc:docMk/>
            <pc:sldMk cId="654708655" sldId="631"/>
            <ac:grpSpMk id="7" creationId="{F7B92BC0-2A57-FA91-5B02-442568E5DF99}"/>
          </ac:grpSpMkLst>
        </pc:grpChg>
        <pc:grpChg chg="mod topLvl">
          <ac:chgData name="Stewart Gale" userId="3647ddd2-6040-41ae-a96d-232c23482af8" providerId="ADAL" clId="{88495A05-A8B2-4B8A-B075-568239AF1F32}" dt="2023-09-30T22:17:01.208" v="1102" actId="165"/>
          <ac:grpSpMkLst>
            <pc:docMk/>
            <pc:sldMk cId="654708655" sldId="631"/>
            <ac:grpSpMk id="31" creationId="{00000000-0000-0000-0000-000000000000}"/>
          </ac:grpSpMkLst>
        </pc:grpChg>
        <pc:picChg chg="mod topLvl">
          <ac:chgData name="Stewart Gale" userId="3647ddd2-6040-41ae-a96d-232c23482af8" providerId="ADAL" clId="{88495A05-A8B2-4B8A-B075-568239AF1F32}" dt="2023-09-30T22:17:01.208" v="1102" actId="165"/>
          <ac:picMkLst>
            <pc:docMk/>
            <pc:sldMk cId="654708655" sldId="631"/>
            <ac:picMk id="12" creationId="{00000000-0000-0000-0000-000000000000}"/>
          </ac:picMkLst>
        </pc:pic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654708655" sldId="63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7:23.261" v="1104" actId="208"/>
          <ac:cxnSpMkLst>
            <pc:docMk/>
            <pc:sldMk cId="654708655" sldId="631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7:23.261" v="1104" actId="208"/>
          <ac:cxnSpMkLst>
            <pc:docMk/>
            <pc:sldMk cId="654708655" sldId="631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7:23.261" v="1104" actId="208"/>
          <ac:cxnSpMkLst>
            <pc:docMk/>
            <pc:sldMk cId="654708655" sldId="631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7:23.261" v="1104" actId="208"/>
          <ac:cxnSpMkLst>
            <pc:docMk/>
            <pc:sldMk cId="654708655" sldId="631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17:23.261" v="1104" actId="208"/>
          <ac:cxnSpMkLst>
            <pc:docMk/>
            <pc:sldMk cId="654708655" sldId="631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88495A05-A8B2-4B8A-B075-568239AF1F32}" dt="2023-09-30T22:16:42.619" v="1099" actId="478"/>
          <ac:cxnSpMkLst>
            <pc:docMk/>
            <pc:sldMk cId="654708655" sldId="631"/>
            <ac:cxnSpMk id="3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8495A05-A8B2-4B8A-B075-568239AF1F32}" dt="2023-09-30T22:11:05.630" v="1014" actId="1036"/>
        <pc:sldMkLst>
          <pc:docMk/>
          <pc:sldMk cId="3531679295" sldId="632"/>
        </pc:sldMkLst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3531679295" sldId="632"/>
            <ac:spMk id="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1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1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8:01.154" v="953" actId="122"/>
          <ac:spMkLst>
            <pc:docMk/>
            <pc:sldMk cId="3531679295" sldId="632"/>
            <ac:spMk id="1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30.559" v="937" actId="1076"/>
          <ac:spMkLst>
            <pc:docMk/>
            <pc:sldMk cId="3531679295" sldId="632"/>
            <ac:spMk id="2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2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2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2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8:10.817" v="959" actId="1076"/>
          <ac:spMkLst>
            <pc:docMk/>
            <pc:sldMk cId="3531679295" sldId="632"/>
            <ac:spMk id="2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0:33.821" v="1006" actId="1035"/>
          <ac:spMkLst>
            <pc:docMk/>
            <pc:sldMk cId="3531679295" sldId="632"/>
            <ac:spMk id="25" creationId="{00000000-0000-0000-0000-000000000000}"/>
          </ac:spMkLst>
        </pc:spChg>
        <pc:spChg chg="del">
          <ac:chgData name="Stewart Gale" userId="3647ddd2-6040-41ae-a96d-232c23482af8" providerId="ADAL" clId="{88495A05-A8B2-4B8A-B075-568239AF1F32}" dt="2022-04-19T16:07:56.116" v="95" actId="478"/>
          <ac:spMkLst>
            <pc:docMk/>
            <pc:sldMk cId="3531679295" sldId="632"/>
            <ac:spMk id="2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0:19.100" v="999" actId="14100"/>
          <ac:spMkLst>
            <pc:docMk/>
            <pc:sldMk cId="3531679295" sldId="632"/>
            <ac:spMk id="27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2-04-19T16:07:53.164" v="94" actId="478"/>
          <ac:spMkLst>
            <pc:docMk/>
            <pc:sldMk cId="3531679295" sldId="632"/>
            <ac:spMk id="2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57.395" v="942" actId="1076"/>
          <ac:spMkLst>
            <pc:docMk/>
            <pc:sldMk cId="3531679295" sldId="632"/>
            <ac:spMk id="29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10:54.239" v="1011" actId="113"/>
          <ac:spMkLst>
            <pc:docMk/>
            <pc:sldMk cId="3531679295" sldId="632"/>
            <ac:spMk id="30" creationId="{38298D02-C9E8-45BA-AFB3-D661DFA18D65}"/>
          </ac:spMkLst>
        </pc:spChg>
        <pc:spChg chg="mod">
          <ac:chgData name="Stewart Gale" userId="3647ddd2-6040-41ae-a96d-232c23482af8" providerId="ADAL" clId="{88495A05-A8B2-4B8A-B075-568239AF1F32}" dt="2023-09-30T22:10:33.821" v="1006" actId="1035"/>
          <ac:spMkLst>
            <pc:docMk/>
            <pc:sldMk cId="3531679295" sldId="632"/>
            <ac:spMk id="31" creationId="{CC48AD36-EA27-4549-A417-D3429700BCAA}"/>
          </ac:spMkLst>
        </pc:spChg>
        <pc:spChg chg="del">
          <ac:chgData name="Stewart Gale" userId="3647ddd2-6040-41ae-a96d-232c23482af8" providerId="ADAL" clId="{88495A05-A8B2-4B8A-B075-568239AF1F32}" dt="2022-04-19T16:07:56.116" v="95" actId="478"/>
          <ac:spMkLst>
            <pc:docMk/>
            <pc:sldMk cId="3531679295" sldId="632"/>
            <ac:spMk id="32" creationId="{CD47ECAF-EDFF-41BA-A93F-72E259B9E892}"/>
          </ac:spMkLst>
        </pc:spChg>
        <pc:spChg chg="del">
          <ac:chgData name="Stewart Gale" userId="3647ddd2-6040-41ae-a96d-232c23482af8" providerId="ADAL" clId="{88495A05-A8B2-4B8A-B075-568239AF1F32}" dt="2022-04-19T16:07:56.116" v="95" actId="478"/>
          <ac:spMkLst>
            <pc:docMk/>
            <pc:sldMk cId="3531679295" sldId="632"/>
            <ac:spMk id="33" creationId="{CCC89BD5-4CC0-4475-8307-386B0689EA40}"/>
          </ac:spMkLst>
        </pc:spChg>
        <pc:spChg chg="add mod">
          <ac:chgData name="Stewart Gale" userId="3647ddd2-6040-41ae-a96d-232c23482af8" providerId="ADAL" clId="{88495A05-A8B2-4B8A-B075-568239AF1F32}" dt="2023-09-30T22:10:54.239" v="1011" actId="113"/>
          <ac:spMkLst>
            <pc:docMk/>
            <pc:sldMk cId="3531679295" sldId="632"/>
            <ac:spMk id="34" creationId="{D943DA47-887B-4AD3-A6F2-5B845222595C}"/>
          </ac:spMkLst>
        </pc:spChg>
        <pc:spChg chg="add mod">
          <ac:chgData name="Stewart Gale" userId="3647ddd2-6040-41ae-a96d-232c23482af8" providerId="ADAL" clId="{88495A05-A8B2-4B8A-B075-568239AF1F32}" dt="2023-09-30T22:10:33.821" v="1006" actId="1035"/>
          <ac:spMkLst>
            <pc:docMk/>
            <pc:sldMk cId="3531679295" sldId="632"/>
            <ac:spMk id="35" creationId="{A4319494-F369-4427-A17D-E4A07E7DF3F6}"/>
          </ac:spMkLst>
        </pc:spChg>
        <pc:spChg chg="add mod">
          <ac:chgData name="Stewart Gale" userId="3647ddd2-6040-41ae-a96d-232c23482af8" providerId="ADAL" clId="{88495A05-A8B2-4B8A-B075-568239AF1F32}" dt="2023-09-30T22:10:33.821" v="1006" actId="1035"/>
          <ac:spMkLst>
            <pc:docMk/>
            <pc:sldMk cId="3531679295" sldId="632"/>
            <ac:spMk id="36" creationId="{6B823C2F-256E-4360-8DED-81B60CFA2926}"/>
          </ac:spMkLst>
        </pc:spChg>
        <pc:spChg chg="add mod">
          <ac:chgData name="Stewart Gale" userId="3647ddd2-6040-41ae-a96d-232c23482af8" providerId="ADAL" clId="{88495A05-A8B2-4B8A-B075-568239AF1F32}" dt="2023-09-30T22:11:05.630" v="1014" actId="1036"/>
          <ac:spMkLst>
            <pc:docMk/>
            <pc:sldMk cId="3531679295" sldId="632"/>
            <ac:spMk id="37" creationId="{B59DD28B-7BE8-4777-B581-59129BB381E2}"/>
          </ac:spMkLst>
        </pc:spChg>
        <pc:grpChg chg="del mod">
          <ac:chgData name="Stewart Gale" userId="3647ddd2-6040-41ae-a96d-232c23482af8" providerId="ADAL" clId="{88495A05-A8B2-4B8A-B075-568239AF1F32}" dt="2023-09-30T22:06:12.926" v="929" actId="478"/>
          <ac:grpSpMkLst>
            <pc:docMk/>
            <pc:sldMk cId="3531679295" sldId="63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3531679295" sldId="63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7:28.192" v="945" actId="1582"/>
          <ac:cxnSpMkLst>
            <pc:docMk/>
            <pc:sldMk cId="3531679295" sldId="63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7:39.106" v="947" actId="1582"/>
          <ac:cxnSpMkLst>
            <pc:docMk/>
            <pc:sldMk cId="3531679295" sldId="63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6:57.395" v="942" actId="1076"/>
          <ac:cxnSpMkLst>
            <pc:docMk/>
            <pc:sldMk cId="3531679295" sldId="632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6:57.395" v="942" actId="1076"/>
          <ac:cxnSpMkLst>
            <pc:docMk/>
            <pc:sldMk cId="3531679295" sldId="63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6:57.395" v="942" actId="1076"/>
          <ac:cxnSpMkLst>
            <pc:docMk/>
            <pc:sldMk cId="3531679295" sldId="632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6:57.395" v="942" actId="1076"/>
          <ac:cxnSpMkLst>
            <pc:docMk/>
            <pc:sldMk cId="3531679295" sldId="632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2:06:57.395" v="942" actId="1076"/>
          <ac:cxnSpMkLst>
            <pc:docMk/>
            <pc:sldMk cId="3531679295" sldId="632"/>
            <ac:cxnSpMk id="18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8495A05-A8B2-4B8A-B075-568239AF1F32}" dt="2023-09-30T22:03:35.161" v="872" actId="1076"/>
        <pc:sldMkLst>
          <pc:docMk/>
          <pc:sldMk cId="2856560887" sldId="633"/>
        </pc:sldMkLst>
        <pc:spChg chg="add mod">
          <ac:chgData name="Stewart Gale" userId="3647ddd2-6040-41ae-a96d-232c23482af8" providerId="ADAL" clId="{88495A05-A8B2-4B8A-B075-568239AF1F32}" dt="2023-09-30T22:03:21.601" v="866"/>
          <ac:spMkLst>
            <pc:docMk/>
            <pc:sldMk cId="2856560887" sldId="633"/>
            <ac:spMk id="2" creationId="{BFF17460-A37E-FE83-5CCC-1D66FD159EF8}"/>
          </ac:spMkLst>
        </pc:spChg>
        <pc:spChg chg="mod">
          <ac:chgData name="Stewart Gale" userId="3647ddd2-6040-41ae-a96d-232c23482af8" providerId="ADAL" clId="{88495A05-A8B2-4B8A-B075-568239AF1F32}" dt="2023-09-30T22:03:35.161" v="872" actId="1076"/>
          <ac:spMkLst>
            <pc:docMk/>
            <pc:sldMk cId="2856560887" sldId="633"/>
            <ac:spMk id="6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3-09-30T22:03:12.824" v="865" actId="478"/>
          <ac:spMkLst>
            <pc:docMk/>
            <pc:sldMk cId="2856560887" sldId="633"/>
            <ac:spMk id="2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2856560887" sldId="633"/>
            <ac:spMk id="38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2:03:12.824" v="865" actId="478"/>
          <ac:grpSpMkLst>
            <pc:docMk/>
            <pc:sldMk cId="2856560887" sldId="633"/>
            <ac:grpSpMk id="37" creationId="{00000000-0000-0000-0000-000000000000}"/>
          </ac:grpSpMkLst>
        </pc:grp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2856560887" sldId="633"/>
            <ac:cxnSpMk id="39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88495A05-A8B2-4B8A-B075-568239AF1F32}" dt="2023-09-30T22:06:07.665" v="928" actId="1076"/>
        <pc:sldMkLst>
          <pc:docMk/>
          <pc:sldMk cId="3431646279" sldId="634"/>
        </pc:sldMkLst>
        <pc:spChg chg="mod">
          <ac:chgData name="Stewart Gale" userId="3647ddd2-6040-41ae-a96d-232c23482af8" providerId="ADAL" clId="{88495A05-A8B2-4B8A-B075-568239AF1F32}" dt="2023-09-30T22:05:05.947" v="906" actId="1076"/>
          <ac:spMkLst>
            <pc:docMk/>
            <pc:sldMk cId="3431646279" sldId="634"/>
            <ac:spMk id="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5:05.947" v="906" actId="1076"/>
          <ac:spMkLst>
            <pc:docMk/>
            <pc:sldMk cId="3431646279" sldId="634"/>
            <ac:spMk id="4" creationId="{00000000-0000-0000-0000-000000000000}"/>
          </ac:spMkLst>
        </pc:spChg>
        <pc:spChg chg="del mod">
          <ac:chgData name="Stewart Gale" userId="3647ddd2-6040-41ae-a96d-232c23482af8" providerId="ADAL" clId="{88495A05-A8B2-4B8A-B075-568239AF1F32}" dt="2022-04-19T16:05:18.917" v="20" actId="478"/>
          <ac:spMkLst>
            <pc:docMk/>
            <pc:sldMk cId="3431646279" sldId="634"/>
            <ac:spMk id="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03.473" v="927" actId="1076"/>
          <ac:spMkLst>
            <pc:docMk/>
            <pc:sldMk cId="3431646279" sldId="634"/>
            <ac:spMk id="6" creationId="{7C162638-621F-406A-92A7-DEE2AEBBD259}"/>
          </ac:spMkLst>
        </pc:spChg>
        <pc:spChg chg="del mod">
          <ac:chgData name="Stewart Gale" userId="3647ddd2-6040-41ae-a96d-232c23482af8" providerId="ADAL" clId="{88495A05-A8B2-4B8A-B075-568239AF1F32}" dt="2022-04-19T16:05:18.917" v="20" actId="478"/>
          <ac:spMkLst>
            <pc:docMk/>
            <pc:sldMk cId="3431646279" sldId="634"/>
            <ac:spMk id="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3:53.156" v="879" actId="14100"/>
          <ac:spMkLst>
            <pc:docMk/>
            <pc:sldMk cId="3431646279" sldId="634"/>
            <ac:spMk id="2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5:05.947" v="906" actId="1076"/>
          <ac:spMkLst>
            <pc:docMk/>
            <pc:sldMk cId="3431646279" sldId="634"/>
            <ac:spMk id="21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5:05.947" v="906" actId="1076"/>
          <ac:spMkLst>
            <pc:docMk/>
            <pc:sldMk cId="3431646279" sldId="634"/>
            <ac:spMk id="2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6:07.665" v="928" actId="1076"/>
          <ac:spMkLst>
            <pc:docMk/>
            <pc:sldMk cId="3431646279" sldId="634"/>
            <ac:spMk id="2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3431646279" sldId="634"/>
            <ac:spMk id="38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2:03:38.592" v="873" actId="478"/>
          <ac:grpSpMkLst>
            <pc:docMk/>
            <pc:sldMk cId="3431646279" sldId="634"/>
            <ac:grpSpMk id="37" creationId="{00000000-0000-0000-0000-000000000000}"/>
          </ac:grpSpMkLst>
        </pc:grpChg>
        <pc:picChg chg="mod">
          <ac:chgData name="Stewart Gale" userId="3647ddd2-6040-41ae-a96d-232c23482af8" providerId="ADAL" clId="{88495A05-A8B2-4B8A-B075-568239AF1F32}" dt="2023-09-30T22:06:03.473" v="927" actId="1076"/>
          <ac:picMkLst>
            <pc:docMk/>
            <pc:sldMk cId="3431646279" sldId="634"/>
            <ac:picMk id="3" creationId="{00000000-0000-0000-0000-000000000000}"/>
          </ac:picMkLst>
        </pc:pic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3431646279" sldId="634"/>
            <ac:cxnSpMk id="3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8495A05-A8B2-4B8A-B075-568239AF1F32}" dt="2023-09-30T22:02:06.656" v="837"/>
        <pc:sldMkLst>
          <pc:docMk/>
          <pc:sldMk cId="2011816599" sldId="635"/>
        </pc:sldMkLst>
        <pc:spChg chg="mod">
          <ac:chgData name="Stewart Gale" userId="3647ddd2-6040-41ae-a96d-232c23482af8" providerId="ADAL" clId="{88495A05-A8B2-4B8A-B075-568239AF1F32}" dt="2023-09-30T21:59:27.211" v="768" actId="255"/>
          <ac:spMkLst>
            <pc:docMk/>
            <pc:sldMk cId="2011816599" sldId="635"/>
            <ac:spMk id="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1:24.767" v="812" actId="1035"/>
          <ac:spMkLst>
            <pc:docMk/>
            <pc:sldMk cId="2011816599" sldId="635"/>
            <ac:spMk id="10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1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1:59:41.466" v="769" actId="1076"/>
          <ac:spMkLst>
            <pc:docMk/>
            <pc:sldMk cId="2011816599" sldId="635"/>
            <ac:spMk id="2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0:53.169" v="795" actId="1036"/>
          <ac:spMkLst>
            <pc:docMk/>
            <pc:sldMk cId="2011816599" sldId="635"/>
            <ac:spMk id="26" creationId="{8F97CBC7-5D8B-447D-B6C4-DAF450C71F2C}"/>
          </ac:spMkLst>
        </pc:spChg>
        <pc:spChg chg="mod">
          <ac:chgData name="Stewart Gale" userId="3647ddd2-6040-41ae-a96d-232c23482af8" providerId="ADAL" clId="{88495A05-A8B2-4B8A-B075-568239AF1F32}" dt="2023-09-30T22:01:06.218" v="802" actId="1037"/>
          <ac:spMkLst>
            <pc:docMk/>
            <pc:sldMk cId="2011816599" sldId="635"/>
            <ac:spMk id="30" creationId="{878F76E1-CCC6-42F9-B068-4859A223A15C}"/>
          </ac:spMkLst>
        </pc:spChg>
        <pc:spChg chg="mod">
          <ac:chgData name="Stewart Gale" userId="3647ddd2-6040-41ae-a96d-232c23482af8" providerId="ADAL" clId="{88495A05-A8B2-4B8A-B075-568239AF1F32}" dt="2023-09-30T22:01:00.774" v="799" actId="1038"/>
          <ac:spMkLst>
            <pc:docMk/>
            <pc:sldMk cId="2011816599" sldId="635"/>
            <ac:spMk id="31" creationId="{8A73542A-4800-4542-9003-0E8C9230627E}"/>
          </ac:spMkLst>
        </pc:spChg>
        <pc:spChg chg="mod">
          <ac:chgData name="Stewart Gale" userId="3647ddd2-6040-41ae-a96d-232c23482af8" providerId="ADAL" clId="{88495A05-A8B2-4B8A-B075-568239AF1F32}" dt="2023-09-30T22:01:17.593" v="807" actId="14100"/>
          <ac:spMkLst>
            <pc:docMk/>
            <pc:sldMk cId="2011816599" sldId="635"/>
            <ac:spMk id="3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1:17.593" v="807" actId="14100"/>
          <ac:spMkLst>
            <pc:docMk/>
            <pc:sldMk cId="2011816599" sldId="635"/>
            <ac:spMk id="3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1:32.304" v="816" actId="1037"/>
          <ac:spMkLst>
            <pc:docMk/>
            <pc:sldMk cId="2011816599" sldId="635"/>
            <ac:spMk id="35" creationId="{FC9000D1-3732-4D2D-AC51-203DAC2F0983}"/>
          </ac:spMkLst>
        </pc:spChg>
        <pc:spChg chg="mod">
          <ac:chgData name="Stewart Gale" userId="3647ddd2-6040-41ae-a96d-232c23482af8" providerId="ADAL" clId="{88495A05-A8B2-4B8A-B075-568239AF1F32}" dt="2023-09-30T22:01:32.304" v="816" actId="1037"/>
          <ac:spMkLst>
            <pc:docMk/>
            <pc:sldMk cId="2011816599" sldId="635"/>
            <ac:spMk id="36" creationId="{6333802D-1B47-416D-AF48-ED6ADAD939E7}"/>
          </ac:spMkLst>
        </pc:spChg>
        <pc:spChg chg="add del mod topLvl">
          <ac:chgData name="Stewart Gale" userId="3647ddd2-6040-41ae-a96d-232c23482af8" providerId="ADAL" clId="{88495A05-A8B2-4B8A-B075-568239AF1F32}" dt="2023-09-30T21:59:09.679" v="765" actId="14100"/>
          <ac:spMkLst>
            <pc:docMk/>
            <pc:sldMk cId="2011816599" sldId="635"/>
            <ac:spMk id="38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1:32.304" v="816" actId="1037"/>
          <ac:spMkLst>
            <pc:docMk/>
            <pc:sldMk cId="2011816599" sldId="635"/>
            <ac:spMk id="40" creationId="{0A373E0E-3595-41E0-81CA-09297BA3C8AD}"/>
          </ac:spMkLst>
        </pc:spChg>
        <pc:grpChg chg="add del mod">
          <ac:chgData name="Stewart Gale" userId="3647ddd2-6040-41ae-a96d-232c23482af8" providerId="ADAL" clId="{88495A05-A8B2-4B8A-B075-568239AF1F32}" dt="2023-09-30T21:58:55.639" v="759" actId="478"/>
          <ac:grpSpMkLst>
            <pc:docMk/>
            <pc:sldMk cId="2011816599" sldId="635"/>
            <ac:grpSpMk id="37" creationId="{00000000-0000-0000-0000-000000000000}"/>
          </ac:grpSpMkLst>
        </pc:grpChg>
        <pc:graphicFrameChg chg="mod modGraphic">
          <ac:chgData name="Stewart Gale" userId="3647ddd2-6040-41ae-a96d-232c23482af8" providerId="ADAL" clId="{88495A05-A8B2-4B8A-B075-568239AF1F32}" dt="2023-09-30T22:00:27.998" v="779" actId="403"/>
          <ac:graphicFrameMkLst>
            <pc:docMk/>
            <pc:sldMk cId="2011816599" sldId="635"/>
            <ac:graphicFrameMk id="2" creationId="{82680A55-0E4E-48B3-BADB-0E74940840C9}"/>
          </ac:graphicFrameMkLst>
        </pc:graphicFrameChg>
        <pc:graphicFrameChg chg="mod modGraphic">
          <ac:chgData name="Stewart Gale" userId="3647ddd2-6040-41ae-a96d-232c23482af8" providerId="ADAL" clId="{88495A05-A8B2-4B8A-B075-568239AF1F32}" dt="2023-09-30T22:02:06.656" v="837"/>
          <ac:graphicFrameMkLst>
            <pc:docMk/>
            <pc:sldMk cId="2011816599" sldId="635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88495A05-A8B2-4B8A-B075-568239AF1F32}" dt="2023-09-30T21:59:41.466" v="769" actId="1076"/>
          <ac:cxnSpMkLst>
            <pc:docMk/>
            <pc:sldMk cId="2011816599" sldId="635"/>
            <ac:cxnSpMk id="32" creationId="{00000000-0000-0000-0000-000000000000}"/>
          </ac:cxnSpMkLst>
        </pc:cxnChg>
        <pc:cxnChg chg="del mod topLvl">
          <ac:chgData name="Stewart Gale" userId="3647ddd2-6040-41ae-a96d-232c23482af8" providerId="ADAL" clId="{88495A05-A8B2-4B8A-B075-568239AF1F32}" dt="2023-09-30T21:58:55.639" v="759" actId="478"/>
          <ac:cxnSpMkLst>
            <pc:docMk/>
            <pc:sldMk cId="2011816599" sldId="635"/>
            <ac:cxnSpMk id="39" creationId="{00000000-0000-0000-0000-000000000000}"/>
          </ac:cxnSpMkLst>
        </pc:cxnChg>
      </pc:sldChg>
      <pc:sldChg chg="delSp modSp mod">
        <pc:chgData name="Stewart Gale" userId="3647ddd2-6040-41ae-a96d-232c23482af8" providerId="ADAL" clId="{88495A05-A8B2-4B8A-B075-568239AF1F32}" dt="2023-09-30T21:06:50.863" v="253" actId="1076"/>
        <pc:sldMkLst>
          <pc:docMk/>
          <pc:sldMk cId="879595716" sldId="636"/>
        </pc:sldMkLst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k cId="879595716" sldId="636"/>
            <ac:spMk id="3" creationId="{1DCD659B-9B0F-4736-B272-47379BEFFD3A}"/>
          </ac:spMkLst>
        </pc:spChg>
        <pc:spChg chg="mod">
          <ac:chgData name="Stewart Gale" userId="3647ddd2-6040-41ae-a96d-232c23482af8" providerId="ADAL" clId="{88495A05-A8B2-4B8A-B075-568239AF1F32}" dt="2023-09-30T21:06:50.863" v="253" actId="1076"/>
          <ac:spMkLst>
            <pc:docMk/>
            <pc:sldMk cId="879595716" sldId="636"/>
            <ac:spMk id="5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1:06:31.167" v="248" actId="478"/>
          <ac:grpSpMkLst>
            <pc:docMk/>
            <pc:sldMk cId="879595716" sldId="63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8495A05-A8B2-4B8A-B075-568239AF1F32}" dt="2023-09-30T20:59:32.596" v="247"/>
          <ac:cxnSpMkLst>
            <pc:docMk/>
            <pc:sldMk cId="879595716" sldId="636"/>
            <ac:cxnSpMk id="4" creationId="{694170A7-F542-433D-AE47-C7A950C348C9}"/>
          </ac:cxnSpMkLst>
        </pc:cxnChg>
      </pc:sldChg>
      <pc:sldChg chg="addSp delSp modSp new mod modAnim">
        <pc:chgData name="Stewart Gale" userId="3647ddd2-6040-41ae-a96d-232c23482af8" providerId="ADAL" clId="{88495A05-A8B2-4B8A-B075-568239AF1F32}" dt="2023-09-30T21:23:39.464" v="470" actId="1076"/>
        <pc:sldMkLst>
          <pc:docMk/>
          <pc:sldMk cId="2411383370" sldId="637"/>
        </pc:sldMkLst>
        <pc:spChg chg="mod topLvl">
          <ac:chgData name="Stewart Gale" userId="3647ddd2-6040-41ae-a96d-232c23482af8" providerId="ADAL" clId="{88495A05-A8B2-4B8A-B075-568239AF1F32}" dt="2023-09-30T21:23:39.464" v="470" actId="1076"/>
          <ac:spMkLst>
            <pc:docMk/>
            <pc:sldMk cId="2411383370" sldId="637"/>
            <ac:spMk id="3" creationId="{E8A3B4ED-FF95-87A7-A1CB-09DC928B50A8}"/>
          </ac:spMkLst>
        </pc:spChg>
        <pc:spChg chg="add mod">
          <ac:chgData name="Stewart Gale" userId="3647ddd2-6040-41ae-a96d-232c23482af8" providerId="ADAL" clId="{88495A05-A8B2-4B8A-B075-568239AF1F32}" dt="2023-09-30T21:11:27.810" v="331" actId="20577"/>
          <ac:spMkLst>
            <pc:docMk/>
            <pc:sldMk cId="2411383370" sldId="637"/>
            <ac:spMk id="7" creationId="{691B1BB2-CEF2-E31C-C1AD-E7C3633A8E34}"/>
          </ac:spMkLst>
        </pc:spChg>
        <pc:spChg chg="add mod">
          <ac:chgData name="Stewart Gale" userId="3647ddd2-6040-41ae-a96d-232c23482af8" providerId="ADAL" clId="{88495A05-A8B2-4B8A-B075-568239AF1F32}" dt="2023-09-30T21:10:42.104" v="301" actId="164"/>
          <ac:spMkLst>
            <pc:docMk/>
            <pc:sldMk cId="2411383370" sldId="637"/>
            <ac:spMk id="8" creationId="{21598118-4322-CCDB-53FA-268E05C8989D}"/>
          </ac:spMkLst>
        </pc:spChg>
        <pc:spChg chg="add mod">
          <ac:chgData name="Stewart Gale" userId="3647ddd2-6040-41ae-a96d-232c23482af8" providerId="ADAL" clId="{88495A05-A8B2-4B8A-B075-568239AF1F32}" dt="2023-09-30T21:10:42.104" v="301" actId="164"/>
          <ac:spMkLst>
            <pc:docMk/>
            <pc:sldMk cId="2411383370" sldId="637"/>
            <ac:spMk id="9" creationId="{DD2818D3-9D12-67DD-CEFE-E6C0F3880ACF}"/>
          </ac:spMkLst>
        </pc:spChg>
        <pc:spChg chg="add mod">
          <ac:chgData name="Stewart Gale" userId="3647ddd2-6040-41ae-a96d-232c23482af8" providerId="ADAL" clId="{88495A05-A8B2-4B8A-B075-568239AF1F32}" dt="2023-09-30T21:10:42.104" v="301" actId="164"/>
          <ac:spMkLst>
            <pc:docMk/>
            <pc:sldMk cId="2411383370" sldId="637"/>
            <ac:spMk id="10" creationId="{E1ED9546-ACFE-E972-2E3F-9D23C505D254}"/>
          </ac:spMkLst>
        </pc:spChg>
        <pc:spChg chg="add mod">
          <ac:chgData name="Stewart Gale" userId="3647ddd2-6040-41ae-a96d-232c23482af8" providerId="ADAL" clId="{88495A05-A8B2-4B8A-B075-568239AF1F32}" dt="2023-09-30T21:10:42.104" v="301" actId="164"/>
          <ac:spMkLst>
            <pc:docMk/>
            <pc:sldMk cId="2411383370" sldId="637"/>
            <ac:spMk id="11" creationId="{3CDEA6BA-E8A4-EAEE-D42A-FDAFEBA08C5C}"/>
          </ac:spMkLst>
        </pc:spChg>
        <pc:spChg chg="add mod">
          <ac:chgData name="Stewart Gale" userId="3647ddd2-6040-41ae-a96d-232c23482af8" providerId="ADAL" clId="{88495A05-A8B2-4B8A-B075-568239AF1F32}" dt="2023-09-30T21:10:42.104" v="301" actId="164"/>
          <ac:spMkLst>
            <pc:docMk/>
            <pc:sldMk cId="2411383370" sldId="637"/>
            <ac:spMk id="12" creationId="{AA8A2A63-7FEF-ED3B-5721-A10D6AB7A08D}"/>
          </ac:spMkLst>
        </pc:spChg>
        <pc:spChg chg="add mod">
          <ac:chgData name="Stewart Gale" userId="3647ddd2-6040-41ae-a96d-232c23482af8" providerId="ADAL" clId="{88495A05-A8B2-4B8A-B075-568239AF1F32}" dt="2023-09-30T21:18:02.265" v="394" actId="1076"/>
          <ac:spMkLst>
            <pc:docMk/>
            <pc:sldMk cId="2411383370" sldId="637"/>
            <ac:spMk id="18" creationId="{65193767-D01F-393A-B481-B54BC5F2FE41}"/>
          </ac:spMkLst>
        </pc:spChg>
        <pc:grpChg chg="add del mod">
          <ac:chgData name="Stewart Gale" userId="3647ddd2-6040-41ae-a96d-232c23482af8" providerId="ADAL" clId="{88495A05-A8B2-4B8A-B075-568239AF1F32}" dt="2023-09-30T21:07:00.436" v="256" actId="478"/>
          <ac:grpSpMkLst>
            <pc:docMk/>
            <pc:sldMk cId="2411383370" sldId="637"/>
            <ac:grpSpMk id="2" creationId="{49C22B07-CF34-2D67-F814-19FFF6AB721F}"/>
          </ac:grpSpMkLst>
        </pc:grpChg>
        <pc:grpChg chg="add del mod">
          <ac:chgData name="Stewart Gale" userId="3647ddd2-6040-41ae-a96d-232c23482af8" providerId="ADAL" clId="{88495A05-A8B2-4B8A-B075-568239AF1F32}" dt="2023-09-30T21:11:37.376" v="332" actId="478"/>
          <ac:grpSpMkLst>
            <pc:docMk/>
            <pc:sldMk cId="2411383370" sldId="637"/>
            <ac:grpSpMk id="14" creationId="{5A77247C-1E55-3F6B-44E0-865F4F521AC5}"/>
          </ac:grpSpMkLst>
        </pc:grpChg>
        <pc:graphicFrameChg chg="add mod modGraphic">
          <ac:chgData name="Stewart Gale" userId="3647ddd2-6040-41ae-a96d-232c23482af8" providerId="ADAL" clId="{88495A05-A8B2-4B8A-B075-568239AF1F32}" dt="2023-09-30T21:18:05.194" v="395" actId="1076"/>
          <ac:graphicFrameMkLst>
            <pc:docMk/>
            <pc:sldMk cId="2411383370" sldId="637"/>
            <ac:graphicFrameMk id="5" creationId="{1193C25A-D651-F1F1-F542-7339E8EC5693}"/>
          </ac:graphicFrameMkLst>
        </pc:graphicFrameChg>
        <pc:picChg chg="add del mod">
          <ac:chgData name="Stewart Gale" userId="3647ddd2-6040-41ae-a96d-232c23482af8" providerId="ADAL" clId="{88495A05-A8B2-4B8A-B075-568239AF1F32}" dt="2023-09-30T21:12:24.437" v="336" actId="478"/>
          <ac:picMkLst>
            <pc:docMk/>
            <pc:sldMk cId="2411383370" sldId="637"/>
            <ac:picMk id="15" creationId="{39741C45-357F-C1C7-1983-9ADED40DDFA6}"/>
          </ac:picMkLst>
        </pc:picChg>
        <pc:picChg chg="add mod modCrop">
          <ac:chgData name="Stewart Gale" userId="3647ddd2-6040-41ae-a96d-232c23482af8" providerId="ADAL" clId="{88495A05-A8B2-4B8A-B075-568239AF1F32}" dt="2023-09-30T21:18:08.561" v="396" actId="1076"/>
          <ac:picMkLst>
            <pc:docMk/>
            <pc:sldMk cId="2411383370" sldId="637"/>
            <ac:picMk id="16" creationId="{186A7340-7505-782F-0440-1C4E4BF971F0}"/>
          </ac:picMkLst>
        </pc:picChg>
        <pc:cxnChg chg="del mod topLvl">
          <ac:chgData name="Stewart Gale" userId="3647ddd2-6040-41ae-a96d-232c23482af8" providerId="ADAL" clId="{88495A05-A8B2-4B8A-B075-568239AF1F32}" dt="2023-09-30T21:07:00.436" v="256" actId="478"/>
          <ac:cxnSpMkLst>
            <pc:docMk/>
            <pc:sldMk cId="2411383370" sldId="637"/>
            <ac:cxnSpMk id="4" creationId="{B50C0428-AD92-E8D1-32EA-B1473FBE2747}"/>
          </ac:cxnSpMkLst>
        </pc:cxnChg>
        <pc:cxnChg chg="add mod">
          <ac:chgData name="Stewart Gale" userId="3647ddd2-6040-41ae-a96d-232c23482af8" providerId="ADAL" clId="{88495A05-A8B2-4B8A-B075-568239AF1F32}" dt="2023-09-30T21:10:42.104" v="301" actId="164"/>
          <ac:cxnSpMkLst>
            <pc:docMk/>
            <pc:sldMk cId="2411383370" sldId="637"/>
            <ac:cxnSpMk id="6" creationId="{45045601-7ABE-44D1-6074-64FD23C0497E}"/>
          </ac:cxnSpMkLst>
        </pc:cxnChg>
        <pc:cxnChg chg="add mod">
          <ac:chgData name="Stewart Gale" userId="3647ddd2-6040-41ae-a96d-232c23482af8" providerId="ADAL" clId="{88495A05-A8B2-4B8A-B075-568239AF1F32}" dt="2023-09-30T21:10:42.104" v="301" actId="164"/>
          <ac:cxnSpMkLst>
            <pc:docMk/>
            <pc:sldMk cId="2411383370" sldId="637"/>
            <ac:cxnSpMk id="13" creationId="{7BD0D044-C5A2-14CB-7577-651CF187BE61}"/>
          </ac:cxnSpMkLst>
        </pc:cxnChg>
      </pc:sldChg>
      <pc:sldChg chg="addSp delSp modSp add mod modAnim">
        <pc:chgData name="Stewart Gale" userId="3647ddd2-6040-41ae-a96d-232c23482af8" providerId="ADAL" clId="{88495A05-A8B2-4B8A-B075-568239AF1F32}" dt="2023-09-30T21:23:30.779" v="467" actId="1076"/>
        <pc:sldMkLst>
          <pc:docMk/>
          <pc:sldMk cId="145382706" sldId="638"/>
        </pc:sldMkLst>
        <pc:spChg chg="mod">
          <ac:chgData name="Stewart Gale" userId="3647ddd2-6040-41ae-a96d-232c23482af8" providerId="ADAL" clId="{88495A05-A8B2-4B8A-B075-568239AF1F32}" dt="2023-09-30T21:23:30.779" v="467" actId="1076"/>
          <ac:spMkLst>
            <pc:docMk/>
            <pc:sldMk cId="145382706" sldId="638"/>
            <ac:spMk id="3" creationId="{E8A3B4ED-FF95-87A7-A1CB-09DC928B50A8}"/>
          </ac:spMkLst>
        </pc:spChg>
        <pc:spChg chg="add mod">
          <ac:chgData name="Stewart Gale" userId="3647ddd2-6040-41ae-a96d-232c23482af8" providerId="ADAL" clId="{88495A05-A8B2-4B8A-B075-568239AF1F32}" dt="2023-09-30T21:16:51.062" v="378" actId="1076"/>
          <ac:spMkLst>
            <pc:docMk/>
            <pc:sldMk cId="145382706" sldId="638"/>
            <ac:spMk id="7" creationId="{9F75A9F3-3006-FC95-6313-913AC17E873E}"/>
          </ac:spMkLst>
        </pc:spChg>
        <pc:graphicFrameChg chg="add mod">
          <ac:chgData name="Stewart Gale" userId="3647ddd2-6040-41ae-a96d-232c23482af8" providerId="ADAL" clId="{88495A05-A8B2-4B8A-B075-568239AF1F32}" dt="2023-09-30T21:16:31.028" v="374" actId="1076"/>
          <ac:graphicFrameMkLst>
            <pc:docMk/>
            <pc:sldMk cId="145382706" sldId="638"/>
            <ac:graphicFrameMk id="4" creationId="{2214CE85-9478-BC8B-EF3C-30A81E2CD156}"/>
          </ac:graphicFrameMkLst>
        </pc:graphicFrameChg>
        <pc:graphicFrameChg chg="del">
          <ac:chgData name="Stewart Gale" userId="3647ddd2-6040-41ae-a96d-232c23482af8" providerId="ADAL" clId="{88495A05-A8B2-4B8A-B075-568239AF1F32}" dt="2023-09-30T21:15:49.923" v="365" actId="478"/>
          <ac:graphicFrameMkLst>
            <pc:docMk/>
            <pc:sldMk cId="145382706" sldId="638"/>
            <ac:graphicFrameMk id="5" creationId="{1193C25A-D651-F1F1-F542-7339E8EC5693}"/>
          </ac:graphicFrameMkLst>
        </pc:graphicFrameChg>
        <pc:picChg chg="add mod modCrop">
          <ac:chgData name="Stewart Gale" userId="3647ddd2-6040-41ae-a96d-232c23482af8" providerId="ADAL" clId="{88495A05-A8B2-4B8A-B075-568239AF1F32}" dt="2023-09-30T21:14:46.976" v="360" actId="1076"/>
          <ac:picMkLst>
            <pc:docMk/>
            <pc:sldMk cId="145382706" sldId="638"/>
            <ac:picMk id="2" creationId="{7B3CC25E-2AA7-7828-07F3-3285792C100B}"/>
          </ac:picMkLst>
        </pc:picChg>
        <pc:picChg chg="del">
          <ac:chgData name="Stewart Gale" userId="3647ddd2-6040-41ae-a96d-232c23482af8" providerId="ADAL" clId="{88495A05-A8B2-4B8A-B075-568239AF1F32}" dt="2023-09-30T21:14:22.195" v="354" actId="478"/>
          <ac:picMkLst>
            <pc:docMk/>
            <pc:sldMk cId="145382706" sldId="638"/>
            <ac:picMk id="16" creationId="{186A7340-7505-782F-0440-1C4E4BF971F0}"/>
          </ac:picMkLst>
        </pc:picChg>
      </pc:sldChg>
      <pc:sldChg chg="addSp modSp new mod modAnim">
        <pc:chgData name="Stewart Gale" userId="3647ddd2-6040-41ae-a96d-232c23482af8" providerId="ADAL" clId="{88495A05-A8B2-4B8A-B075-568239AF1F32}" dt="2024-03-05T06:52:21.101" v="1234"/>
        <pc:sldMkLst>
          <pc:docMk/>
          <pc:sldMk cId="1625001149" sldId="639"/>
        </pc:sldMkLst>
        <pc:spChg chg="add mod">
          <ac:chgData name="Stewart Gale" userId="3647ddd2-6040-41ae-a96d-232c23482af8" providerId="ADAL" clId="{88495A05-A8B2-4B8A-B075-568239AF1F32}" dt="2024-03-05T06:52:15.367" v="1233" actId="1076"/>
          <ac:spMkLst>
            <pc:docMk/>
            <pc:sldMk cId="1625001149" sldId="639"/>
            <ac:spMk id="2" creationId="{5AFC2CA2-0244-48C8-2109-F8B3B62FF3BC}"/>
          </ac:spMkLst>
        </pc:spChg>
        <pc:spChg chg="add mod">
          <ac:chgData name="Stewart Gale" userId="3647ddd2-6040-41ae-a96d-232c23482af8" providerId="ADAL" clId="{88495A05-A8B2-4B8A-B075-568239AF1F32}" dt="2023-09-30T21:24:14.922" v="486" actId="20577"/>
          <ac:spMkLst>
            <pc:docMk/>
            <pc:sldMk cId="1625001149" sldId="639"/>
            <ac:spMk id="3" creationId="{B6C83B13-2A47-37D9-088E-0ED77E7816BD}"/>
          </ac:spMkLst>
        </pc:spChg>
        <pc:spChg chg="add mod">
          <ac:chgData name="Stewart Gale" userId="3647ddd2-6040-41ae-a96d-232c23482af8" providerId="ADAL" clId="{88495A05-A8B2-4B8A-B075-568239AF1F32}" dt="2023-09-30T21:27:10.108" v="601" actId="1076"/>
          <ac:spMkLst>
            <pc:docMk/>
            <pc:sldMk cId="1625001149" sldId="639"/>
            <ac:spMk id="4" creationId="{8FB10372-F221-5208-00B0-267794A8B6A5}"/>
          </ac:spMkLst>
        </pc:spChg>
        <pc:spChg chg="add mod">
          <ac:chgData name="Stewart Gale" userId="3647ddd2-6040-41ae-a96d-232c23482af8" providerId="ADAL" clId="{88495A05-A8B2-4B8A-B075-568239AF1F32}" dt="2023-09-30T21:28:31.200" v="690" actId="20577"/>
          <ac:spMkLst>
            <pc:docMk/>
            <pc:sldMk cId="1625001149" sldId="639"/>
            <ac:spMk id="5" creationId="{B5A5F71A-3F21-2699-7602-7BBCCDE3B53C}"/>
          </ac:spMkLst>
        </pc:spChg>
        <pc:spChg chg="add mod">
          <ac:chgData name="Stewart Gale" userId="3647ddd2-6040-41ae-a96d-232c23482af8" providerId="ADAL" clId="{88495A05-A8B2-4B8A-B075-568239AF1F32}" dt="2023-09-30T21:27:10.108" v="601" actId="1076"/>
          <ac:spMkLst>
            <pc:docMk/>
            <pc:sldMk cId="1625001149" sldId="639"/>
            <ac:spMk id="6" creationId="{3945236C-1A1A-BA5A-AA2F-025E08E07492}"/>
          </ac:spMkLst>
        </pc:spChg>
        <pc:spChg chg="add mod">
          <ac:chgData name="Stewart Gale" userId="3647ddd2-6040-41ae-a96d-232c23482af8" providerId="ADAL" clId="{88495A05-A8B2-4B8A-B075-568239AF1F32}" dt="2023-09-30T21:28:56.638" v="698" actId="1076"/>
          <ac:spMkLst>
            <pc:docMk/>
            <pc:sldMk cId="1625001149" sldId="639"/>
            <ac:spMk id="7" creationId="{055E1F0A-F83A-4B8A-24DB-646E0214633E}"/>
          </ac:spMkLst>
        </pc:spChg>
        <pc:spChg chg="add mod">
          <ac:chgData name="Stewart Gale" userId="3647ddd2-6040-41ae-a96d-232c23482af8" providerId="ADAL" clId="{88495A05-A8B2-4B8A-B075-568239AF1F32}" dt="2023-09-30T21:28:49.513" v="696" actId="1076"/>
          <ac:spMkLst>
            <pc:docMk/>
            <pc:sldMk cId="1625001149" sldId="639"/>
            <ac:spMk id="8" creationId="{229B685B-1D51-791C-E3F6-0CA1F78C08C0}"/>
          </ac:spMkLst>
        </pc:spChg>
      </pc:sldChg>
      <pc:sldChg chg="delSp modSp add mod ord">
        <pc:chgData name="Stewart Gale" userId="3647ddd2-6040-41ae-a96d-232c23482af8" providerId="ADAL" clId="{88495A05-A8B2-4B8A-B075-568239AF1F32}" dt="2023-09-30T22:03:09.208" v="864"/>
        <pc:sldMkLst>
          <pc:docMk/>
          <pc:sldMk cId="1825474473" sldId="640"/>
        </pc:sldMkLst>
        <pc:spChg chg="del">
          <ac:chgData name="Stewart Gale" userId="3647ddd2-6040-41ae-a96d-232c23482af8" providerId="ADAL" clId="{88495A05-A8B2-4B8A-B075-568239AF1F32}" dt="2023-09-30T22:02:24.825" v="839" actId="478"/>
          <ac:spMkLst>
            <pc:docMk/>
            <pc:sldMk cId="1825474473" sldId="640"/>
            <ac:spMk id="6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02:57.839" v="862" actId="1076"/>
          <ac:spMkLst>
            <pc:docMk/>
            <pc:sldMk cId="1825474473" sldId="64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88495A05-A8B2-4B8A-B075-568239AF1F32}" dt="2023-09-30T22:02:54.418" v="861" actId="1076"/>
          <ac:spMkLst>
            <pc:docMk/>
            <pc:sldMk cId="1825474473" sldId="640"/>
            <ac:spMk id="38" creationId="{00000000-0000-0000-0000-000000000000}"/>
          </ac:spMkLst>
        </pc:spChg>
        <pc:grpChg chg="del mod">
          <ac:chgData name="Stewart Gale" userId="3647ddd2-6040-41ae-a96d-232c23482af8" providerId="ADAL" clId="{88495A05-A8B2-4B8A-B075-568239AF1F32}" dt="2023-09-30T22:02:29.795" v="842" actId="478"/>
          <ac:grpSpMkLst>
            <pc:docMk/>
            <pc:sldMk cId="1825474473" sldId="640"/>
            <ac:grpSpMk id="37" creationId="{00000000-0000-0000-0000-000000000000}"/>
          </ac:grpSpMkLst>
        </pc:grpChg>
        <pc:cxnChg chg="del topLvl">
          <ac:chgData name="Stewart Gale" userId="3647ddd2-6040-41ae-a96d-232c23482af8" providerId="ADAL" clId="{88495A05-A8B2-4B8A-B075-568239AF1F32}" dt="2023-09-30T22:02:29.795" v="842" actId="478"/>
          <ac:cxnSpMkLst>
            <pc:docMk/>
            <pc:sldMk cId="1825474473" sldId="640"/>
            <ac:cxnSpMk id="39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88495A05-A8B2-4B8A-B075-568239AF1F32}" dt="2023-09-30T22:17:27.606" v="1106"/>
        <pc:sldMkLst>
          <pc:docMk/>
          <pc:sldMk cId="3925514070" sldId="641"/>
        </pc:sldMkLst>
        <pc:spChg chg="mod topLvl">
          <ac:chgData name="Stewart Gale" userId="3647ddd2-6040-41ae-a96d-232c23482af8" providerId="ADAL" clId="{88495A05-A8B2-4B8A-B075-568239AF1F32}" dt="2023-09-30T22:15:25.907" v="1076" actId="1076"/>
          <ac:spMkLst>
            <pc:docMk/>
            <pc:sldMk cId="3925514070" sldId="641"/>
            <ac:spMk id="3" creationId="{23DFAA0C-5092-2655-5DA0-D1BED50F4319}"/>
          </ac:spMkLst>
        </pc:spChg>
        <pc:spChg chg="add mod">
          <ac:chgData name="Stewart Gale" userId="3647ddd2-6040-41ae-a96d-232c23482af8" providerId="ADAL" clId="{88495A05-A8B2-4B8A-B075-568239AF1F32}" dt="2023-09-30T22:16:02.103" v="1090" actId="1076"/>
          <ac:spMkLst>
            <pc:docMk/>
            <pc:sldMk cId="3925514070" sldId="641"/>
            <ac:spMk id="5" creationId="{D7C08C47-8D63-BCB2-FD98-E94DBB42FCA3}"/>
          </ac:spMkLst>
        </pc:spChg>
        <pc:grpChg chg="add del mod">
          <ac:chgData name="Stewart Gale" userId="3647ddd2-6040-41ae-a96d-232c23482af8" providerId="ADAL" clId="{88495A05-A8B2-4B8A-B075-568239AF1F32}" dt="2023-09-30T22:15:13.055" v="1064" actId="478"/>
          <ac:grpSpMkLst>
            <pc:docMk/>
            <pc:sldMk cId="3925514070" sldId="641"/>
            <ac:grpSpMk id="2" creationId="{EA926817-B3C4-2B5C-4F78-12FAC0E76803}"/>
          </ac:grpSpMkLst>
        </pc:grpChg>
        <pc:cxnChg chg="del mod topLvl">
          <ac:chgData name="Stewart Gale" userId="3647ddd2-6040-41ae-a96d-232c23482af8" providerId="ADAL" clId="{88495A05-A8B2-4B8A-B075-568239AF1F32}" dt="2023-09-30T22:15:13.055" v="1064" actId="478"/>
          <ac:cxnSpMkLst>
            <pc:docMk/>
            <pc:sldMk cId="3925514070" sldId="641"/>
            <ac:cxnSpMk id="4" creationId="{8448DF9B-0678-1AEC-0A3B-119DD1CE93B3}"/>
          </ac:cxnSpMkLst>
        </pc:cxnChg>
      </pc:sldChg>
      <pc:sldChg chg="addSp modSp new mod">
        <pc:chgData name="Stewart Gale" userId="3647ddd2-6040-41ae-a96d-232c23482af8" providerId="ADAL" clId="{88495A05-A8B2-4B8A-B075-568239AF1F32}" dt="2023-09-30T22:25:27.291" v="1202" actId="1076"/>
        <pc:sldMkLst>
          <pc:docMk/>
          <pc:sldMk cId="395986173" sldId="642"/>
        </pc:sldMkLst>
        <pc:picChg chg="add mod">
          <ac:chgData name="Stewart Gale" userId="3647ddd2-6040-41ae-a96d-232c23482af8" providerId="ADAL" clId="{88495A05-A8B2-4B8A-B075-568239AF1F32}" dt="2023-09-30T22:25:27.291" v="1202" actId="1076"/>
          <ac:picMkLst>
            <pc:docMk/>
            <pc:sldMk cId="395986173" sldId="642"/>
            <ac:picMk id="2" creationId="{ABA385A1-F9DB-04A8-96EF-BA346C461F61}"/>
          </ac:picMkLst>
        </pc:picChg>
      </pc:sldChg>
      <pc:sldChg chg="addSp delSp modSp add del mod delAnim modAnim">
        <pc:chgData name="Stewart Gale" userId="3647ddd2-6040-41ae-a96d-232c23482af8" providerId="ADAL" clId="{88495A05-A8B2-4B8A-B075-568239AF1F32}" dt="2023-09-30T22:24:41.657" v="1197" actId="47"/>
        <pc:sldMkLst>
          <pc:docMk/>
          <pc:sldMk cId="417902834" sldId="642"/>
        </pc:sldMkLst>
        <pc:spChg chg="del">
          <ac:chgData name="Stewart Gale" userId="3647ddd2-6040-41ae-a96d-232c23482af8" providerId="ADAL" clId="{88495A05-A8B2-4B8A-B075-568239AF1F32}" dt="2023-09-30T22:23:24.049" v="1187" actId="478"/>
          <ac:spMkLst>
            <pc:docMk/>
            <pc:sldMk cId="417902834" sldId="642"/>
            <ac:spMk id="4" creationId="{00000000-0000-0000-0000-000000000000}"/>
          </ac:spMkLst>
        </pc:spChg>
        <pc:spChg chg="del">
          <ac:chgData name="Stewart Gale" userId="3647ddd2-6040-41ae-a96d-232c23482af8" providerId="ADAL" clId="{88495A05-A8B2-4B8A-B075-568239AF1F32}" dt="2023-09-30T22:23:24.049" v="1187" actId="478"/>
          <ac:spMkLst>
            <pc:docMk/>
            <pc:sldMk cId="417902834" sldId="642"/>
            <ac:spMk id="5" creationId="{00000000-0000-0000-0000-000000000000}"/>
          </ac:spMkLst>
        </pc:spChg>
        <pc:spChg chg="del">
          <ac:chgData name="Stewart Gale" userId="3647ddd2-6040-41ae-a96d-232c23482af8" providerId="ADAL" clId="{88495A05-A8B2-4B8A-B075-568239AF1F32}" dt="2023-09-30T22:23:24.049" v="1187" actId="478"/>
          <ac:spMkLst>
            <pc:docMk/>
            <pc:sldMk cId="417902834" sldId="642"/>
            <ac:spMk id="7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2:23:03.858" v="1180" actId="403"/>
          <ac:spMkLst>
            <pc:docMk/>
            <pc:sldMk cId="417902834" sldId="642"/>
            <ac:spMk id="8" creationId="{6F04EB5E-20C0-D198-E2BE-3F2BF214865C}"/>
          </ac:spMkLst>
        </pc:spChg>
        <pc:picChg chg="mod">
          <ac:chgData name="Stewart Gale" userId="3647ddd2-6040-41ae-a96d-232c23482af8" providerId="ADAL" clId="{88495A05-A8B2-4B8A-B075-568239AF1F32}" dt="2023-09-30T22:23:19.444" v="1186" actId="14100"/>
          <ac:picMkLst>
            <pc:docMk/>
            <pc:sldMk cId="417902834" sldId="642"/>
            <ac:picMk id="2" creationId="{00000000-0000-0000-0000-000000000000}"/>
          </ac:picMkLst>
        </pc:picChg>
        <pc:picChg chg="add mod modCrop">
          <ac:chgData name="Stewart Gale" userId="3647ddd2-6040-41ae-a96d-232c23482af8" providerId="ADAL" clId="{88495A05-A8B2-4B8A-B075-568239AF1F32}" dt="2023-09-30T22:24:05.256" v="1195" actId="1076"/>
          <ac:picMkLst>
            <pc:docMk/>
            <pc:sldMk cId="417902834" sldId="642"/>
            <ac:picMk id="3" creationId="{C7C8CED3-AE59-7E68-B127-AD78B149C4F3}"/>
          </ac:picMkLst>
        </pc:picChg>
      </pc:sldChg>
      <pc:sldChg chg="new del ord">
        <pc:chgData name="Stewart Gale" userId="3647ddd2-6040-41ae-a96d-232c23482af8" providerId="ADAL" clId="{88495A05-A8B2-4B8A-B075-568239AF1F32}" dt="2023-09-30T22:22:19.654" v="1174" actId="47"/>
        <pc:sldMkLst>
          <pc:docMk/>
          <pc:sldMk cId="1444934746" sldId="642"/>
        </pc:sldMkLst>
      </pc:sldChg>
      <pc:sldChg chg="addSp delSp modSp new mod modAnim">
        <pc:chgData name="Stewart Gale" userId="3647ddd2-6040-41ae-a96d-232c23482af8" providerId="ADAL" clId="{88495A05-A8B2-4B8A-B075-568239AF1F32}" dt="2023-09-30T22:28:18.177" v="1232"/>
        <pc:sldMkLst>
          <pc:docMk/>
          <pc:sldMk cId="3938794289" sldId="643"/>
        </pc:sldMkLst>
        <pc:picChg chg="add del mod">
          <ac:chgData name="Stewart Gale" userId="3647ddd2-6040-41ae-a96d-232c23482af8" providerId="ADAL" clId="{88495A05-A8B2-4B8A-B075-568239AF1F32}" dt="2023-09-30T22:26:24.731" v="1209" actId="21"/>
          <ac:picMkLst>
            <pc:docMk/>
            <pc:sldMk cId="3938794289" sldId="643"/>
            <ac:picMk id="2" creationId="{479A6A94-03B2-C38D-F1AA-31344BB8D201}"/>
          </ac:picMkLst>
        </pc:picChg>
        <pc:picChg chg="add mod">
          <ac:chgData name="Stewart Gale" userId="3647ddd2-6040-41ae-a96d-232c23482af8" providerId="ADAL" clId="{88495A05-A8B2-4B8A-B075-568239AF1F32}" dt="2023-09-30T22:26:28.638" v="1210" actId="1076"/>
          <ac:picMkLst>
            <pc:docMk/>
            <pc:sldMk cId="3938794289" sldId="643"/>
            <ac:picMk id="3" creationId="{671EF2DD-3A17-D9C9-7B70-EEA5EC8D5FE7}"/>
          </ac:picMkLst>
        </pc:picChg>
        <pc:picChg chg="add mod modCrop">
          <ac:chgData name="Stewart Gale" userId="3647ddd2-6040-41ae-a96d-232c23482af8" providerId="ADAL" clId="{88495A05-A8B2-4B8A-B075-568239AF1F32}" dt="2023-09-30T22:26:45.385" v="1215" actId="732"/>
          <ac:picMkLst>
            <pc:docMk/>
            <pc:sldMk cId="3938794289" sldId="643"/>
            <ac:picMk id="4" creationId="{068D076B-8D26-DE38-D782-1E49A42C7AC4}"/>
          </ac:picMkLst>
        </pc:picChg>
        <pc:picChg chg="add mod modCrop">
          <ac:chgData name="Stewart Gale" userId="3647ddd2-6040-41ae-a96d-232c23482af8" providerId="ADAL" clId="{88495A05-A8B2-4B8A-B075-568239AF1F32}" dt="2023-09-30T22:27:36.305" v="1224" actId="1076"/>
          <ac:picMkLst>
            <pc:docMk/>
            <pc:sldMk cId="3938794289" sldId="643"/>
            <ac:picMk id="5" creationId="{59E536E0-C550-57D1-4E01-C89FDBDCE6B0}"/>
          </ac:picMkLst>
        </pc:picChg>
        <pc:picChg chg="add mod modCrop">
          <ac:chgData name="Stewart Gale" userId="3647ddd2-6040-41ae-a96d-232c23482af8" providerId="ADAL" clId="{88495A05-A8B2-4B8A-B075-568239AF1F32}" dt="2023-09-30T22:28:04.272" v="1230" actId="14100"/>
          <ac:picMkLst>
            <pc:docMk/>
            <pc:sldMk cId="3938794289" sldId="643"/>
            <ac:picMk id="6" creationId="{1EDC7D2C-7180-1E80-C381-3ED11AECEAB2}"/>
          </ac:picMkLst>
        </pc:picChg>
      </pc:sldChg>
      <pc:sldMasterChg chg="modSp modSldLayout">
        <pc:chgData name="Stewart Gale" userId="3647ddd2-6040-41ae-a96d-232c23482af8" providerId="ADAL" clId="{88495A05-A8B2-4B8A-B075-568239AF1F32}" dt="2023-09-30T20:59:32.596" v="247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8495A05-A8B2-4B8A-B075-568239AF1F32}" dt="2023-09-30T20:59:32.596" v="247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495A05-A8B2-4B8A-B075-568239AF1F32}" dt="2023-09-30T20:59:32.596" v="247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495A05-A8B2-4B8A-B075-568239AF1F32}" dt="2023-09-30T20:59:32.596" v="247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44624"/>
            <a:ext cx="11377264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Representation of Data</a:t>
            </a:r>
          </a:p>
          <a:p>
            <a:pPr algn="ctr"/>
            <a:r>
              <a:rPr lang="en-GB" sz="11500" dirty="0"/>
              <a:t>Histograms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3 </a:t>
            </a:r>
          </a:p>
          <a:p>
            <a:pPr algn="ctr"/>
            <a:r>
              <a:rPr lang="en-GB" sz="96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879595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75656" y="548680"/>
            <a:ext cx="9144000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Histograms - Scalers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76" y="2492896"/>
            <a:ext cx="10128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Unlike at GCSE, </a:t>
            </a:r>
          </a:p>
          <a:p>
            <a:pPr algn="ctr"/>
            <a:r>
              <a:rPr lang="en-GB" sz="5400" dirty="0"/>
              <a:t>the area of a bar is not </a:t>
            </a:r>
          </a:p>
          <a:p>
            <a:pPr algn="ctr"/>
            <a:r>
              <a:rPr lang="en-GB" sz="5400" dirty="0"/>
              <a:t>necessarily equal to the frequency; </a:t>
            </a:r>
          </a:p>
          <a:p>
            <a:pPr algn="ctr"/>
            <a:r>
              <a:rPr lang="en-GB" sz="5400" dirty="0"/>
              <a:t>there are just </a:t>
            </a:r>
            <a:r>
              <a:rPr lang="en-GB" sz="5400" b="1" dirty="0"/>
              <a:t>proportional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5474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21532" y="2348880"/>
            <a:ext cx="9948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So when you are given predawn histogram you need to check </a:t>
            </a:r>
          </a:p>
          <a:p>
            <a:pPr algn="ctr"/>
            <a:r>
              <a:rPr lang="en-GB" sz="5400" dirty="0"/>
              <a:t>to see if the </a:t>
            </a:r>
            <a:r>
              <a:rPr lang="en-GB" sz="5400" b="1" dirty="0"/>
              <a:t>TOTAL AREA </a:t>
            </a:r>
            <a:r>
              <a:rPr lang="en-GB" sz="5400" dirty="0"/>
              <a:t>is </a:t>
            </a:r>
          </a:p>
          <a:p>
            <a:pPr algn="ctr"/>
            <a:r>
              <a:rPr lang="en-GB" sz="5400" dirty="0"/>
              <a:t>equal to the </a:t>
            </a:r>
            <a:r>
              <a:rPr lang="en-GB" sz="5400" b="1" dirty="0"/>
              <a:t>TOTAL FREQUENCY</a:t>
            </a:r>
            <a:r>
              <a:rPr lang="en-GB" sz="54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F17460-A37E-FE83-5CCC-1D66FD159EF8}"/>
              </a:ext>
            </a:extLst>
          </p:cNvPr>
          <p:cNvSpPr txBox="1"/>
          <p:nvPr/>
        </p:nvSpPr>
        <p:spPr>
          <a:xfrm>
            <a:off x="1475656" y="548680"/>
            <a:ext cx="9144000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Histograms - Scalers</a:t>
            </a:r>
          </a:p>
        </p:txBody>
      </p:sp>
    </p:spTree>
    <p:extLst>
      <p:ext uri="{BB962C8B-B14F-4D97-AF65-F5344CB8AC3E}">
        <p14:creationId xmlns:p14="http://schemas.microsoft.com/office/powerpoint/2010/main" val="285656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966" y="237264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Area = 110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1424" y="280375"/>
            <a:ext cx="10657184" cy="132343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55 plants heights were measured. </a:t>
            </a:r>
          </a:p>
          <a:p>
            <a:pPr algn="ctr"/>
            <a:r>
              <a:rPr lang="en-GB" sz="4000" dirty="0"/>
              <a:t>The following histogram represents their heights.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966" y="1772481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Frequency = 55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9896" y="2364005"/>
            <a:ext cx="659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Therefore, a scaler has been used.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3183749"/>
            <a:ext cx="7662298" cy="3667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02454" y="1758161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Total Area ≠ Total Frequency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8198" y="3640284"/>
            <a:ext cx="25723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Scaler</a:t>
            </a:r>
            <a:r>
              <a:rPr lang="en-GB" sz="4400" dirty="0"/>
              <a:t> </a:t>
            </a:r>
          </a:p>
          <a:p>
            <a:r>
              <a:rPr lang="en-GB" sz="4400" dirty="0"/>
              <a:t>= 110 ÷ 55 </a:t>
            </a:r>
          </a:p>
          <a:p>
            <a:r>
              <a:rPr lang="en-GB" sz="4400" dirty="0"/>
              <a:t>= </a:t>
            </a:r>
            <a:r>
              <a:rPr lang="en-GB" sz="4400" b="1" dirty="0"/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62638-621F-406A-92A7-DEE2AEBBD259}"/>
              </a:ext>
            </a:extLst>
          </p:cNvPr>
          <p:cNvSpPr/>
          <p:nvPr/>
        </p:nvSpPr>
        <p:spPr>
          <a:xfrm>
            <a:off x="2567608" y="5389817"/>
            <a:ext cx="686038" cy="37412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30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3164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  <p:bldP spid="4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1229843" y="2636912"/>
            <a:ext cx="0" cy="29523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229843" y="5589240"/>
            <a:ext cx="40324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877915" y="2841294"/>
            <a:ext cx="864096" cy="2747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941811" y="2636913"/>
            <a:ext cx="4320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  <a:p>
            <a:endParaRPr lang="en-GB" dirty="0"/>
          </a:p>
          <a:p>
            <a:r>
              <a:rPr lang="en-GB" dirty="0"/>
              <a:t>4</a:t>
            </a:r>
          </a:p>
          <a:p>
            <a:endParaRPr lang="en-GB" dirty="0"/>
          </a:p>
          <a:p>
            <a:r>
              <a:rPr lang="en-GB" dirty="0"/>
              <a:t>3</a:t>
            </a:r>
          </a:p>
          <a:p>
            <a:endParaRPr lang="en-GB" dirty="0"/>
          </a:p>
          <a:p>
            <a:r>
              <a:rPr lang="en-GB" dirty="0"/>
              <a:t>2</a:t>
            </a:r>
          </a:p>
          <a:p>
            <a:endParaRPr lang="en-GB" dirty="0"/>
          </a:p>
          <a:p>
            <a:r>
              <a:rPr lang="en-GB" dirty="0"/>
              <a:t>1</a:t>
            </a:r>
          </a:p>
          <a:p>
            <a:endParaRPr lang="en-GB" dirty="0"/>
          </a:p>
          <a:p>
            <a:r>
              <a:rPr lang="en-GB" dirty="0"/>
              <a:t>0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229843" y="501317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29843" y="4437112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29843" y="393305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29843" y="3356992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229843" y="285293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6200000">
            <a:off x="-870299" y="4026259"/>
            <a:ext cx="2952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Frequency Density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1384" y="215469"/>
            <a:ext cx="11089232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There were 72 runners in a 100m race. </a:t>
            </a:r>
          </a:p>
          <a:p>
            <a:pPr algn="ctr"/>
            <a:r>
              <a:rPr lang="en-GB" sz="3600" dirty="0"/>
              <a:t>The following histogram represents their times. </a:t>
            </a:r>
          </a:p>
          <a:p>
            <a:pPr algn="ctr"/>
            <a:r>
              <a:rPr lang="en-GB" sz="3600" dirty="0"/>
              <a:t>Determine the number of runners with times above 12s.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33899" y="55892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5987" y="55892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70203" y="55892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23592" y="5973233"/>
            <a:ext cx="137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Time 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928169" y="4472000"/>
                <a:ext cx="18383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Scaler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169" y="4472000"/>
                <a:ext cx="1838380" cy="646331"/>
              </a:xfrm>
              <a:prstGeom prst="rect">
                <a:avLst/>
              </a:prstGeom>
              <a:blipFill>
                <a:blip r:embed="rId2"/>
                <a:stretch>
                  <a:fillRect l="-993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79130" y="2454798"/>
                <a:ext cx="25211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Total Area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130" y="2454798"/>
                <a:ext cx="2521126" cy="646331"/>
              </a:xfrm>
              <a:prstGeom prst="rect">
                <a:avLst/>
              </a:prstGeom>
              <a:blipFill>
                <a:blip r:embed="rId3"/>
                <a:stretch>
                  <a:fillRect l="-7246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2742011" y="4725753"/>
            <a:ext cx="1944216" cy="863487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298D02-C9E8-45BA-AFB3-D661DFA18D65}"/>
                  </a:ext>
                </a:extLst>
              </p:cNvPr>
              <p:cNvSpPr txBox="1"/>
              <p:nvPr/>
            </p:nvSpPr>
            <p:spPr>
              <a:xfrm>
                <a:off x="8399410" y="2481427"/>
                <a:ext cx="263676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sz="36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600" b="0" i="1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298D02-C9E8-45BA-AFB3-D661DFA18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410" y="2481427"/>
                <a:ext cx="263676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C48AD36-EA27-4549-A417-D3429700BCAA}"/>
                  </a:ext>
                </a:extLst>
              </p:cNvPr>
              <p:cNvSpPr txBox="1"/>
              <p:nvPr/>
            </p:nvSpPr>
            <p:spPr>
              <a:xfrm>
                <a:off x="5905973" y="3429000"/>
                <a:ext cx="36607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Total Frequency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C48AD36-EA27-4549-A417-D3429700B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973" y="3429000"/>
                <a:ext cx="3660776" cy="646331"/>
              </a:xfrm>
              <a:prstGeom prst="rect">
                <a:avLst/>
              </a:prstGeom>
              <a:blipFill>
                <a:blip r:embed="rId5"/>
                <a:stretch>
                  <a:fillRect l="-5167" t="-15094" b="-339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943DA47-887B-4AD3-A6F2-5B845222595C}"/>
                  </a:ext>
                </a:extLst>
              </p:cNvPr>
              <p:cNvSpPr txBox="1"/>
              <p:nvPr/>
            </p:nvSpPr>
            <p:spPr>
              <a:xfrm>
                <a:off x="9480376" y="3455640"/>
                <a:ext cx="9264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>
                          <a:latin typeface="Cambria Math" panose="02040503050406030204" pitchFamily="18" charset="0"/>
                        </a:rPr>
                        <m:t>72</m:t>
                      </m:r>
                    </m:oMath>
                  </m:oMathPara>
                </a14:m>
                <a:endParaRPr lang="en-GB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943DA47-887B-4AD3-A6F2-5B8452225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3455640"/>
                <a:ext cx="9264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4319494-F369-4427-A17D-E4A07E7DF3F6}"/>
                  </a:ext>
                </a:extLst>
              </p:cNvPr>
              <p:cNvSpPr txBox="1"/>
              <p:nvPr/>
            </p:nvSpPr>
            <p:spPr>
              <a:xfrm>
                <a:off x="7724056" y="4467928"/>
                <a:ext cx="283099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>
                          <a:latin typeface="Cambria Math" panose="02040503050406030204" pitchFamily="18" charset="0"/>
                        </a:rPr>
                        <m:t>72 ÷24=3 </m:t>
                      </m:r>
                    </m:oMath>
                  </m:oMathPara>
                </a14:m>
                <a:endParaRPr lang="en-GB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4319494-F369-4427-A17D-E4A07E7DF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056" y="4467928"/>
                <a:ext cx="2830995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B823C2F-256E-4360-8DED-81B60CFA2926}"/>
                  </a:ext>
                </a:extLst>
              </p:cNvPr>
              <p:cNvSpPr txBox="1"/>
              <p:nvPr/>
            </p:nvSpPr>
            <p:spPr>
              <a:xfrm>
                <a:off x="5928169" y="5400357"/>
                <a:ext cx="23348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Over 12s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B823C2F-256E-4360-8DED-81B60CFA2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169" y="5400357"/>
                <a:ext cx="2334865" cy="646331"/>
              </a:xfrm>
              <a:prstGeom prst="rect">
                <a:avLst/>
              </a:prstGeom>
              <a:blipFill>
                <a:blip r:embed="rId8"/>
                <a:stretch>
                  <a:fillRect l="-7833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9DD28B-7BE8-4777-B581-59129BB381E2}"/>
                  </a:ext>
                </a:extLst>
              </p:cNvPr>
              <p:cNvSpPr txBox="1"/>
              <p:nvPr/>
            </p:nvSpPr>
            <p:spPr>
              <a:xfrm>
                <a:off x="8220186" y="5446965"/>
                <a:ext cx="233486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>
                          <a:latin typeface="Cambria Math" panose="02040503050406030204" pitchFamily="18" charset="0"/>
                        </a:rPr>
                        <m:t>9</m:t>
                      </m:r>
                      <m:r>
                        <m:rPr>
                          <m:nor/>
                        </m:rPr>
                        <a:rPr lang="en-US" sz="36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dirty="0"/>
                        <m:t>x</m:t>
                      </m:r>
                      <m:r>
                        <m:rPr>
                          <m:nor/>
                        </m:rPr>
                        <a:rPr lang="en-US" sz="3600" dirty="0"/>
                        <m:t> 3</m:t>
                      </m:r>
                      <m:r>
                        <a:rPr lang="en-US" sz="36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9DD28B-7BE8-4777-B581-59129BB38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186" y="5446965"/>
                <a:ext cx="2334865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67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0" grpId="0"/>
      <p:bldP spid="31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87743" y="3933056"/>
            <a:ext cx="136815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6992199" y="5013177"/>
            <a:ext cx="2196604" cy="11521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695975"/>
              </p:ext>
            </p:extLst>
          </p:nvPr>
        </p:nvGraphicFramePr>
        <p:xfrm>
          <a:off x="6086129" y="315701"/>
          <a:ext cx="5643820" cy="2194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63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838">
                  <a:extLst>
                    <a:ext uri="{9D8B030D-6E8A-4147-A177-3AD203B41FA5}">
                      <a16:colId xmlns:a16="http://schemas.microsoft.com/office/drawing/2014/main" val="60968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Weight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sz="2400" b="0" baseline="0" dirty="0">
                          <a:solidFill>
                            <a:schemeClr val="tx1"/>
                          </a:solidFill>
                        </a:rPr>
                        <a:t>(to nearest kg)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Area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/>
                        <a:t>1-2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178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/>
                        <a:t>3-6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/>
                        <a:t>7-9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2527703" y="2956302"/>
            <a:ext cx="0" cy="320900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527703" y="6165304"/>
            <a:ext cx="7379168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255895" y="5301817"/>
            <a:ext cx="2736304" cy="86348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239671" y="3212977"/>
            <a:ext cx="4320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2</a:t>
            </a:r>
          </a:p>
          <a:p>
            <a:endParaRPr lang="en-GB" dirty="0"/>
          </a:p>
          <a:p>
            <a:br>
              <a:rPr lang="en-GB" dirty="0"/>
            </a:br>
            <a:endParaRPr lang="en-GB" dirty="0"/>
          </a:p>
          <a:p>
            <a:r>
              <a:rPr lang="en-GB" dirty="0"/>
              <a:t>1</a:t>
            </a:r>
          </a:p>
          <a:p>
            <a:endParaRPr lang="en-GB" dirty="0"/>
          </a:p>
          <a:p>
            <a:br>
              <a:rPr lang="en-GB" dirty="0"/>
            </a:br>
            <a:br>
              <a:rPr lang="en-GB" dirty="0"/>
            </a:br>
            <a:r>
              <a:rPr lang="en-GB" dirty="0"/>
              <a:t>0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527703" y="3429000"/>
            <a:ext cx="7200800" cy="2160240"/>
            <a:chOff x="1763688" y="3109610"/>
            <a:chExt cx="4032448" cy="216024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63688" y="5269850"/>
              <a:ext cx="4032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763688" y="4693786"/>
              <a:ext cx="4032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763688" y="4189730"/>
              <a:ext cx="4032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763688" y="3613666"/>
              <a:ext cx="4032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763688" y="3109610"/>
              <a:ext cx="40324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 rot="16200000">
            <a:off x="455309" y="4266561"/>
            <a:ext cx="2933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Frequency Density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31759" y="616530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1           2           3           4           5           6           7            8            9          10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46323" y="5903692"/>
            <a:ext cx="132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Weight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255895" y="4528171"/>
            <a:ext cx="2736303" cy="16371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7540061" y="2551838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Scaler = 39 ÷ 13 = 3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713710"/>
              </p:ext>
            </p:extLst>
          </p:nvPr>
        </p:nvGraphicFramePr>
        <p:xfrm>
          <a:off x="8201077" y="1138661"/>
          <a:ext cx="1494875" cy="137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4875">
                  <a:extLst>
                    <a:ext uri="{9D8B030D-6E8A-4147-A177-3AD203B41FA5}">
                      <a16:colId xmlns:a16="http://schemas.microsoft.com/office/drawing/2014/main" val="3375187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baseline="0" dirty="0">
                          <a:solidFill>
                            <a:schemeClr val="tx1"/>
                          </a:solidFill>
                        </a:rPr>
                        <a:t>2 x 2 = </a:t>
                      </a:r>
                      <a:r>
                        <a:rPr lang="en-GB" sz="2400" b="0" baseline="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GB" sz="2400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221126"/>
                  </a:ext>
                </a:extLst>
              </a:tr>
              <a:tr h="122178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/>
                        <a:t>4 x 1.5 = </a:t>
                      </a:r>
                      <a:r>
                        <a:rPr lang="en-GB" sz="2400" b="0" dirty="0">
                          <a:solidFill>
                            <a:srgbClr val="00B05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499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/>
                        <a:t>3 x 1 = </a:t>
                      </a:r>
                      <a:r>
                        <a:rPr lang="en-GB" sz="2400" b="0" dirty="0">
                          <a:solidFill>
                            <a:srgbClr val="7030A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189686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518507"/>
              </p:ext>
            </p:extLst>
          </p:nvPr>
        </p:nvGraphicFramePr>
        <p:xfrm>
          <a:off x="9695952" y="1132562"/>
          <a:ext cx="1934795" cy="137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34795">
                  <a:extLst>
                    <a:ext uri="{9D8B030D-6E8A-4147-A177-3AD203B41FA5}">
                      <a16:colId xmlns:a16="http://schemas.microsoft.com/office/drawing/2014/main" val="22262821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0070C0"/>
                          </a:solidFill>
                        </a:rPr>
                        <a:t>4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 x </a:t>
                      </a:r>
                      <a:r>
                        <a:rPr lang="en-GB" sz="2400" b="0" dirty="0">
                          <a:solidFill>
                            <a:srgbClr val="FF0000"/>
                          </a:solidFill>
                        </a:rPr>
                        <a:t>3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= 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258273"/>
                  </a:ext>
                </a:extLst>
              </a:tr>
              <a:tr h="122178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00B050"/>
                          </a:solidFill>
                        </a:rPr>
                        <a:t>6</a:t>
                      </a:r>
                      <a:r>
                        <a:rPr lang="en-GB" sz="2400" b="0" dirty="0"/>
                        <a:t> x </a:t>
                      </a:r>
                      <a:r>
                        <a:rPr lang="en-GB" sz="2400" b="0" dirty="0">
                          <a:solidFill>
                            <a:srgbClr val="FF0000"/>
                          </a:solidFill>
                        </a:rPr>
                        <a:t>3 </a:t>
                      </a:r>
                      <a:r>
                        <a:rPr lang="en-GB" sz="2400" b="0" dirty="0"/>
                        <a:t>= 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428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en-GB" sz="2400" b="0" baseline="0" dirty="0"/>
                        <a:t> x </a:t>
                      </a:r>
                      <a:r>
                        <a:rPr lang="en-GB" sz="2400" b="0" baseline="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GB" sz="2400" b="0" baseline="0" dirty="0"/>
                        <a:t> = 9</a:t>
                      </a:r>
                      <a:endParaRPr lang="en-GB" sz="2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050886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47E2002-4BEE-FDBE-7FA8-5FF358D397E9}"/>
              </a:ext>
            </a:extLst>
          </p:cNvPr>
          <p:cNvSpPr txBox="1"/>
          <p:nvPr/>
        </p:nvSpPr>
        <p:spPr>
          <a:xfrm>
            <a:off x="458061" y="556770"/>
            <a:ext cx="5036097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histograms show the weight of 39 babies. </a:t>
            </a:r>
          </a:p>
          <a:p>
            <a:pPr algn="ctr"/>
            <a:r>
              <a:rPr lang="en-GB" sz="3600" dirty="0"/>
              <a:t>Find each frequency.</a:t>
            </a:r>
          </a:p>
        </p:txBody>
      </p:sp>
    </p:spTree>
    <p:extLst>
      <p:ext uri="{BB962C8B-B14F-4D97-AF65-F5344CB8AC3E}">
        <p14:creationId xmlns:p14="http://schemas.microsoft.com/office/powerpoint/2010/main" val="246065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121833"/>
            <a:ext cx="7128792" cy="53475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376267" y="1431279"/>
            <a:ext cx="4048325" cy="954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/>
              <a:t>Use histogram to construct sum of speeds.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14387" y="2585723"/>
                <a:ext cx="4408365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30×12.5+240×25+…</m:t>
                          </m:r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450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387" y="2585723"/>
                <a:ext cx="4408365" cy="910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83083" y="3696630"/>
                <a:ext cx="16941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=</m:t>
                      </m:r>
                      <m:r>
                        <a:rPr lang="en-GB" sz="3200" b="1" i="1">
                          <a:latin typeface="Cambria Math"/>
                        </a:rPr>
                        <m:t>𝟐𝟖</m:t>
                      </m:r>
                      <m:r>
                        <a:rPr lang="en-GB" sz="3200" b="1" i="1"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083" y="3696630"/>
                <a:ext cx="169417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824192" y="114897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(on your printed sheet)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4EB5E-20C0-D198-E2BE-3F2BF214865C}"/>
              </a:ext>
            </a:extLst>
          </p:cNvPr>
          <p:cNvSpPr txBox="1"/>
          <p:nvPr/>
        </p:nvSpPr>
        <p:spPr>
          <a:xfrm>
            <a:off x="479376" y="388622"/>
            <a:ext cx="11089232" cy="60016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300" dirty="0"/>
              <a:t>Estimate the value of the mean speed of the cars in the sample. </a:t>
            </a:r>
            <a:endParaRPr lang="en-GB" sz="3300" i="1" dirty="0"/>
          </a:p>
        </p:txBody>
      </p:sp>
    </p:spTree>
    <p:extLst>
      <p:ext uri="{BB962C8B-B14F-4D97-AF65-F5344CB8AC3E}">
        <p14:creationId xmlns:p14="http://schemas.microsoft.com/office/powerpoint/2010/main" val="172887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A385A1-F9DB-04A8-96EF-BA346C461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76972"/>
            <a:ext cx="10513168" cy="65040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986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1EF2DD-3A17-D9C9-7B70-EEA5EC8D5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42378"/>
            <a:ext cx="10851821" cy="67732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8D076B-8D26-DE38-D782-1E49A42C7A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794"/>
          <a:stretch/>
        </p:blipFill>
        <p:spPr>
          <a:xfrm>
            <a:off x="4151784" y="754894"/>
            <a:ext cx="7742286" cy="1017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E536E0-C550-57D1-4E01-C89FDBDCE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595" b="12161"/>
          <a:stretch/>
        </p:blipFill>
        <p:spPr>
          <a:xfrm>
            <a:off x="4151479" y="2060848"/>
            <a:ext cx="7742591" cy="1152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DC7D2C-7180-1E80-C381-3ED11AECEA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810"/>
          <a:stretch/>
        </p:blipFill>
        <p:spPr>
          <a:xfrm>
            <a:off x="4151479" y="3501008"/>
            <a:ext cx="7773245" cy="35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DFAA0C-5092-2655-5DA0-D1BED50F4319}"/>
              </a:ext>
            </a:extLst>
          </p:cNvPr>
          <p:cNvSpPr txBox="1"/>
          <p:nvPr/>
        </p:nvSpPr>
        <p:spPr>
          <a:xfrm>
            <a:off x="2279576" y="548680"/>
            <a:ext cx="774035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7200" b="1" dirty="0"/>
              <a:t> Frequency Polygon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C08C47-8D63-BCB2-FD98-E94DBB42FCA3}"/>
              </a:ext>
            </a:extLst>
          </p:cNvPr>
          <p:cNvSpPr txBox="1"/>
          <p:nvPr/>
        </p:nvSpPr>
        <p:spPr>
          <a:xfrm>
            <a:off x="839416" y="2348880"/>
            <a:ext cx="108732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Frequency polygon can be drawn from a histogram by using </a:t>
            </a:r>
          </a:p>
          <a:p>
            <a:pPr algn="ctr"/>
            <a:r>
              <a:rPr lang="en-GB" sz="5400" dirty="0"/>
              <a:t>the midpoint of each interval </a:t>
            </a:r>
          </a:p>
          <a:p>
            <a:pPr algn="ctr"/>
            <a:r>
              <a:rPr lang="en-GB" sz="5400" dirty="0"/>
              <a:t>and joining them with a straight line.</a:t>
            </a:r>
          </a:p>
        </p:txBody>
      </p:sp>
    </p:spTree>
    <p:extLst>
      <p:ext uri="{BB962C8B-B14F-4D97-AF65-F5344CB8AC3E}">
        <p14:creationId xmlns:p14="http://schemas.microsoft.com/office/powerpoint/2010/main" val="3925514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32656"/>
            <a:ext cx="8709826" cy="63367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roup 30"/>
          <p:cNvGrpSpPr/>
          <p:nvPr/>
        </p:nvGrpSpPr>
        <p:grpSpPr>
          <a:xfrm>
            <a:off x="4396204" y="1819609"/>
            <a:ext cx="4097139" cy="3941342"/>
            <a:chOff x="2411760" y="2827020"/>
            <a:chExt cx="2617440" cy="262128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2411760" y="4797152"/>
              <a:ext cx="459031" cy="646718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2880361" y="2827020"/>
              <a:ext cx="640079" cy="2621280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520441" y="2827020"/>
              <a:ext cx="646747" cy="640080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167188" y="3471863"/>
              <a:ext cx="428625" cy="130968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591050" y="4133850"/>
              <a:ext cx="438150" cy="647700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708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A3B4ED-FF95-87A7-A1CB-09DC928B50A8}"/>
              </a:ext>
            </a:extLst>
          </p:cNvPr>
          <p:cNvSpPr txBox="1"/>
          <p:nvPr/>
        </p:nvSpPr>
        <p:spPr>
          <a:xfrm>
            <a:off x="2063552" y="273970"/>
            <a:ext cx="856895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Bar Charts vs Histograms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193C25A-D651-F1F1-F542-7339E8EC56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1188883"/>
                  </p:ext>
                </p:extLst>
              </p:nvPr>
            </p:nvGraphicFramePr>
            <p:xfrm>
              <a:off x="479376" y="1700808"/>
              <a:ext cx="3590310" cy="237626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509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3940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120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Age (years)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20≤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&lt;50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193C25A-D651-F1F1-F542-7339E8EC56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1188883"/>
                  </p:ext>
                </p:extLst>
              </p:nvPr>
            </p:nvGraphicFramePr>
            <p:xfrm>
              <a:off x="479376" y="1700808"/>
              <a:ext cx="3590310" cy="237626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509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3940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120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Age (years)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" t="-70345" r="-94737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" t="-170345" r="-94737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186A7340-7505-782F-0440-1C4E4BF971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96"/>
          <a:stretch/>
        </p:blipFill>
        <p:spPr>
          <a:xfrm>
            <a:off x="4655840" y="1700808"/>
            <a:ext cx="7304390" cy="42484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193767-D01F-393A-B481-B54BC5F2FE41}"/>
              </a:ext>
            </a:extLst>
          </p:cNvPr>
          <p:cNvSpPr txBox="1"/>
          <p:nvPr/>
        </p:nvSpPr>
        <p:spPr>
          <a:xfrm>
            <a:off x="417489" y="4509120"/>
            <a:ext cx="43924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The 15 people in the second group are more spread out in age, but this graph seems to suggest that people’s ages are spread out uniformly between 15 and 50.</a:t>
            </a:r>
          </a:p>
        </p:txBody>
      </p:sp>
    </p:spTree>
    <p:extLst>
      <p:ext uri="{BB962C8B-B14F-4D97-AF65-F5344CB8AC3E}">
        <p14:creationId xmlns:p14="http://schemas.microsoft.com/office/powerpoint/2010/main" val="241138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A3B4ED-FF95-87A7-A1CB-09DC928B50A8}"/>
              </a:ext>
            </a:extLst>
          </p:cNvPr>
          <p:cNvSpPr txBox="1"/>
          <p:nvPr/>
        </p:nvSpPr>
        <p:spPr>
          <a:xfrm>
            <a:off x="1919536" y="299664"/>
            <a:ext cx="846043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Bar Charts vs Histograms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3CC25E-2AA7-7828-07F3-3285792C10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01"/>
          <a:stretch/>
        </p:blipFill>
        <p:spPr>
          <a:xfrm>
            <a:off x="4544248" y="1916832"/>
            <a:ext cx="7156136" cy="4464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14CE85-9478-BC8B-EF3C-30A81E2CD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4288382"/>
                  </p:ext>
                </p:extLst>
              </p:nvPr>
            </p:nvGraphicFramePr>
            <p:xfrm>
              <a:off x="551384" y="1903915"/>
              <a:ext cx="3590310" cy="237626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509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3940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120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Age (years)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20≤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&lt;50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14CE85-9478-BC8B-EF3C-30A81E2CD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4288382"/>
                  </p:ext>
                </p:extLst>
              </p:nvPr>
            </p:nvGraphicFramePr>
            <p:xfrm>
              <a:off x="551384" y="1903915"/>
              <a:ext cx="3590310" cy="237626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509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3940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120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Age (years)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9" t="-70345" r="-94737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2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9" t="-170345" r="-94737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F75A9F3-3006-FC95-6313-913AC17E873E}"/>
              </a:ext>
            </a:extLst>
          </p:cNvPr>
          <p:cNvSpPr txBox="1"/>
          <p:nvPr/>
        </p:nvSpPr>
        <p:spPr>
          <a:xfrm>
            <a:off x="407368" y="4509120"/>
            <a:ext cx="40324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/>
              <a:t>Histogram</a:t>
            </a:r>
            <a:r>
              <a:rPr lang="en-GB" sz="2800" dirty="0"/>
              <a:t>; it allows us to display the ‘concentration’ (i.e. density) of people per unit value.</a:t>
            </a:r>
          </a:p>
        </p:txBody>
      </p:sp>
    </p:spTree>
    <p:extLst>
      <p:ext uri="{BB962C8B-B14F-4D97-AF65-F5344CB8AC3E}">
        <p14:creationId xmlns:p14="http://schemas.microsoft.com/office/powerpoint/2010/main" val="1453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9417869" y="5581242"/>
            <a:ext cx="786619" cy="61206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8832304" y="4186378"/>
            <a:ext cx="585564" cy="201622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 flipV="1">
            <a:off x="1107715" y="2285577"/>
            <a:ext cx="0" cy="37629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51731" y="4248358"/>
            <a:ext cx="504056" cy="18002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971811" y="3096230"/>
            <a:ext cx="504056" cy="295232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691891" y="3600286"/>
            <a:ext cx="504056" cy="244827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11971" y="4824422"/>
            <a:ext cx="504056" cy="122413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107715" y="6048558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51731" y="612056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6           7            8            9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3494" y="6130158"/>
            <a:ext cx="155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Shoe Size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63162" y="3621484"/>
            <a:ext cx="1587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Frequency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15453" y="6092775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Height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6090" y="6193310"/>
            <a:ext cx="378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1.0m    1.2m     1.4m    1.6m    1.8m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5437314" y="3775526"/>
            <a:ext cx="265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Frequency Density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04112" y="5122483"/>
            <a:ext cx="1152128" cy="108011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8256240" y="3322282"/>
            <a:ext cx="576064" cy="286758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104112" y="6202602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104112" y="2170154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77878" y="1080635"/>
            <a:ext cx="54795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800" dirty="0"/>
              <a:t>For discrete data.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/>
              <a:t>Frequency given by height of bars.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26285" y="972473"/>
            <a:ext cx="4774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500" dirty="0"/>
              <a:t>For continuous data.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500" dirty="0"/>
              <a:t>Bars can be uneven intervals.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500" dirty="0"/>
              <a:t>Frequency given by area of bars.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500" dirty="0"/>
              <a:t>No gaps between bars.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3E185B-97C8-E214-5386-A85FE088E85A}"/>
              </a:ext>
            </a:extLst>
          </p:cNvPr>
          <p:cNvSpPr txBox="1"/>
          <p:nvPr/>
        </p:nvSpPr>
        <p:spPr>
          <a:xfrm>
            <a:off x="575666" y="223798"/>
            <a:ext cx="2207966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Bar Charts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A9B220-2D38-3F0A-3E83-3B709A88D6D6}"/>
              </a:ext>
            </a:extLst>
          </p:cNvPr>
          <p:cNvSpPr txBox="1"/>
          <p:nvPr/>
        </p:nvSpPr>
        <p:spPr>
          <a:xfrm>
            <a:off x="6929093" y="231202"/>
            <a:ext cx="2324992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Histograms</a:t>
            </a:r>
          </a:p>
        </p:txBody>
      </p:sp>
    </p:spTree>
    <p:extLst>
      <p:ext uri="{BB962C8B-B14F-4D97-AF65-F5344CB8AC3E}">
        <p14:creationId xmlns:p14="http://schemas.microsoft.com/office/powerpoint/2010/main" val="330916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FC2CA2-0244-48C8-2109-F8B3B62FF3BC}"/>
              </a:ext>
            </a:extLst>
          </p:cNvPr>
          <p:cNvSpPr/>
          <p:nvPr/>
        </p:nvSpPr>
        <p:spPr>
          <a:xfrm>
            <a:off x="1817545" y="1926794"/>
            <a:ext cx="2916324" cy="3816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C83B13-2A47-37D9-088E-0ED77E7816BD}"/>
              </a:ext>
            </a:extLst>
          </p:cNvPr>
          <p:cNvSpPr txBox="1"/>
          <p:nvPr/>
        </p:nvSpPr>
        <p:spPr>
          <a:xfrm>
            <a:off x="1919536" y="299664"/>
            <a:ext cx="846043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Histograms Calculations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B10372-F221-5208-00B0-267794A8B6A5}"/>
              </a:ext>
            </a:extLst>
          </p:cNvPr>
          <p:cNvSpPr txBox="1"/>
          <p:nvPr/>
        </p:nvSpPr>
        <p:spPr>
          <a:xfrm rot="16200000">
            <a:off x="-471385" y="3481401"/>
            <a:ext cx="377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Frequency Density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A5F71A-3F21-2699-7602-7BBCCDE3B53C}"/>
              </a:ext>
            </a:extLst>
          </p:cNvPr>
          <p:cNvSpPr txBox="1"/>
          <p:nvPr/>
        </p:nvSpPr>
        <p:spPr>
          <a:xfrm>
            <a:off x="1775520" y="5704159"/>
            <a:ext cx="291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Class Width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45236C-1A1A-BA5A-AA2F-025E08E07492}"/>
              </a:ext>
            </a:extLst>
          </p:cNvPr>
          <p:cNvSpPr txBox="1"/>
          <p:nvPr/>
        </p:nvSpPr>
        <p:spPr>
          <a:xfrm>
            <a:off x="2111595" y="3429000"/>
            <a:ext cx="226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Frequency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5E1F0A-F83A-4B8A-24DB-646E0214633E}"/>
              </a:ext>
            </a:extLst>
          </p:cNvPr>
          <p:cNvSpPr txBox="1"/>
          <p:nvPr/>
        </p:nvSpPr>
        <p:spPr>
          <a:xfrm>
            <a:off x="5375920" y="2204864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Area </a:t>
            </a:r>
          </a:p>
          <a:p>
            <a:r>
              <a:rPr lang="en-GB" sz="4400" dirty="0"/>
              <a:t>= Length x Width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9B685B-1D51-791C-E3F6-0CA1F78C08C0}"/>
              </a:ext>
            </a:extLst>
          </p:cNvPr>
          <p:cNvSpPr txBox="1"/>
          <p:nvPr/>
        </p:nvSpPr>
        <p:spPr>
          <a:xfrm>
            <a:off x="5231904" y="4075331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Frequency </a:t>
            </a:r>
          </a:p>
          <a:p>
            <a:r>
              <a:rPr lang="en-GB" sz="4400" dirty="0"/>
              <a:t>=</a:t>
            </a:r>
            <a:r>
              <a:rPr lang="en-GB" sz="3200" dirty="0"/>
              <a:t> </a:t>
            </a:r>
            <a:r>
              <a:rPr lang="en-GB" sz="3600" dirty="0"/>
              <a:t>Frequency Density  x Class Width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62500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 flipV="1">
            <a:off x="3150003" y="2191714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33979" y="6224162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10          15         20                       30                       40                        50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18754" y="621541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5947" y="2551755"/>
            <a:ext cx="504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2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865339" y="2699874"/>
            <a:ext cx="720080" cy="35283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4583832" y="5496098"/>
            <a:ext cx="4320480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763740" y="4018336"/>
            <a:ext cx="316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Frequency Density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50003" y="6224162"/>
            <a:ext cx="69127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0" name="Table 5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9433975"/>
                  </p:ext>
                </p:extLst>
              </p:nvPr>
            </p:nvGraphicFramePr>
            <p:xfrm>
              <a:off x="479376" y="141564"/>
              <a:ext cx="11377263" cy="19202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0468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5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269896">
                      <a:extLst>
                        <a:ext uri="{9D8B030D-6E8A-4147-A177-3AD203B41FA5}">
                          <a16:colId xmlns:a16="http://schemas.microsoft.com/office/drawing/2014/main" val="3046994375"/>
                        </a:ext>
                      </a:extLst>
                    </a:gridCol>
                  </a:tblGrid>
                  <a:tr h="6397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Age (years)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/>
                            <a:t>Frequency Density</a:t>
                          </a:r>
                          <a:endParaRPr lang="en-GB" sz="36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397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15≤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397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20≤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&lt;50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0" name="Table 5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9433975"/>
                  </p:ext>
                </p:extLst>
              </p:nvPr>
            </p:nvGraphicFramePr>
            <p:xfrm>
              <a:off x="479376" y="141564"/>
              <a:ext cx="11377263" cy="19202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0468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5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269896">
                      <a:extLst>
                        <a:ext uri="{9D8B030D-6E8A-4147-A177-3AD203B41FA5}">
                          <a16:colId xmlns:a16="http://schemas.microsoft.com/office/drawing/2014/main" val="3046994375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Age (years)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/>
                            <a:t>Frequency Density</a:t>
                          </a:r>
                          <a:endParaRPr lang="en-GB" sz="36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" t="-113208" r="-181627" b="-133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" t="-215238" r="-181627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86564F61-9038-4C83-B37D-E54AB69D01F3}"/>
              </a:ext>
            </a:extLst>
          </p:cNvPr>
          <p:cNvSpPr txBox="1"/>
          <p:nvPr/>
        </p:nvSpPr>
        <p:spPr>
          <a:xfrm>
            <a:off x="8511440" y="747741"/>
            <a:ext cx="23535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15 ÷ 5 = </a:t>
            </a:r>
            <a:r>
              <a:rPr lang="en-GB" sz="4000" b="1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F6581A-FA4C-48F4-B7C2-F891D5E8D598}"/>
              </a:ext>
            </a:extLst>
          </p:cNvPr>
          <p:cNvSpPr txBox="1"/>
          <p:nvPr/>
        </p:nvSpPr>
        <p:spPr>
          <a:xfrm>
            <a:off x="8328248" y="1361902"/>
            <a:ext cx="2857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15 ÷ 30 = </a:t>
            </a:r>
            <a:r>
              <a:rPr lang="en-GB" sz="4000" b="1" dirty="0">
                <a:solidFill>
                  <a:prstClr val="black"/>
                </a:solidFill>
                <a:latin typeface="Calibri"/>
              </a:rPr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214334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 flipV="1">
            <a:off x="3150003" y="2191714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33979" y="6224162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10          15         20                       30                       40                        50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18754" y="621541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5947" y="2551755"/>
            <a:ext cx="504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2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865339" y="2699874"/>
            <a:ext cx="720080" cy="35283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4583832" y="5496098"/>
            <a:ext cx="4320480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763740" y="4018336"/>
            <a:ext cx="316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Frequency Density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50003" y="6224162"/>
            <a:ext cx="69127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0" name="Table 5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9433975"/>
                  </p:ext>
                </p:extLst>
              </p:nvPr>
            </p:nvGraphicFramePr>
            <p:xfrm>
              <a:off x="479376" y="141564"/>
              <a:ext cx="11377263" cy="19202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0468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5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269896">
                      <a:extLst>
                        <a:ext uri="{9D8B030D-6E8A-4147-A177-3AD203B41FA5}">
                          <a16:colId xmlns:a16="http://schemas.microsoft.com/office/drawing/2014/main" val="3046994375"/>
                        </a:ext>
                      </a:extLst>
                    </a:gridCol>
                  </a:tblGrid>
                  <a:tr h="6397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Age (years)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/>
                            <a:t>Frequency Density</a:t>
                          </a:r>
                          <a:endParaRPr lang="en-GB" sz="36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397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15≤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397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20≤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&lt;50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0" name="Table 5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9433975"/>
                  </p:ext>
                </p:extLst>
              </p:nvPr>
            </p:nvGraphicFramePr>
            <p:xfrm>
              <a:off x="479376" y="141564"/>
              <a:ext cx="11377263" cy="19202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0468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5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269896">
                      <a:extLst>
                        <a:ext uri="{9D8B030D-6E8A-4147-A177-3AD203B41FA5}">
                          <a16:colId xmlns:a16="http://schemas.microsoft.com/office/drawing/2014/main" val="3046994375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Age (years)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/>
                            <a:t>Frequency Density</a:t>
                          </a:r>
                          <a:endParaRPr lang="en-GB" sz="36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" t="-113208" r="-181627" b="-133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" t="-215238" r="-181627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86564F61-9038-4C83-B37D-E54AB69D01F3}"/>
              </a:ext>
            </a:extLst>
          </p:cNvPr>
          <p:cNvSpPr txBox="1"/>
          <p:nvPr/>
        </p:nvSpPr>
        <p:spPr>
          <a:xfrm>
            <a:off x="8511440" y="747741"/>
            <a:ext cx="23535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15 ÷ 5 = </a:t>
            </a:r>
            <a:r>
              <a:rPr lang="en-GB" sz="4000" b="1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F6581A-FA4C-48F4-B7C2-F891D5E8D598}"/>
              </a:ext>
            </a:extLst>
          </p:cNvPr>
          <p:cNvSpPr txBox="1"/>
          <p:nvPr/>
        </p:nvSpPr>
        <p:spPr>
          <a:xfrm>
            <a:off x="8328248" y="1361902"/>
            <a:ext cx="2857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15 ÷ 30 = </a:t>
            </a:r>
            <a:r>
              <a:rPr lang="en-GB" sz="4000" b="1" dirty="0">
                <a:solidFill>
                  <a:prstClr val="black"/>
                </a:solidFill>
                <a:latin typeface="Calibri"/>
              </a:rPr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197218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954648" y="4778510"/>
            <a:ext cx="2160426" cy="10051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26697"/>
              </p:ext>
            </p:extLst>
          </p:nvPr>
        </p:nvGraphicFramePr>
        <p:xfrm>
          <a:off x="2682334" y="176886"/>
          <a:ext cx="6948772" cy="21190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82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4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407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Weight (w kg)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Frequency</a:t>
                      </a:r>
                      <a:r>
                        <a:rPr lang="en-GB" sz="2000" baseline="0" dirty="0">
                          <a:solidFill>
                            <a:schemeClr val="bg1"/>
                          </a:solidFill>
                        </a:rPr>
                        <a:t> Density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46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10 &lt; w ≤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15 &lt; w ≤ 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30 &lt; w ≤ 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018544" y="5783684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10                       20                       30                       40                        50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07968" y="6153016"/>
            <a:ext cx="160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Height (m)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9100" y="2944320"/>
            <a:ext cx="504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4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3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2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4568" y="4236981"/>
            <a:ext cx="720080" cy="15467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1193539" y="4009572"/>
            <a:ext cx="2625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Frequency Density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234568" y="2834293"/>
            <a:ext cx="0" cy="29493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096000" y="3673635"/>
            <a:ext cx="1447825" cy="2106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7543825" y="3050318"/>
            <a:ext cx="695299" cy="27302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234568" y="5783684"/>
            <a:ext cx="691276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328248" y="692696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15424" y="1077417"/>
            <a:ext cx="340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99838" y="1495705"/>
            <a:ext cx="444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40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249804" y="1895815"/>
            <a:ext cx="13740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/>
              <a:t>40 &lt; w ≤ 44</a:t>
            </a:r>
          </a:p>
        </p:txBody>
      </p:sp>
    </p:spTree>
    <p:extLst>
      <p:ext uri="{BB962C8B-B14F-4D97-AF65-F5344CB8AC3E}">
        <p14:creationId xmlns:p14="http://schemas.microsoft.com/office/powerpoint/2010/main" val="338053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/>
      <p:bldP spid="15" grpId="0" animBg="1"/>
      <p:bldP spid="23" grpId="0" animBg="1"/>
      <p:bldP spid="24" grpId="0" animBg="1"/>
      <p:bldP spid="21" grpId="0"/>
      <p:bldP spid="22" grpId="0"/>
      <p:bldP spid="26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616091" y="5180314"/>
            <a:ext cx="2136806" cy="10051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295903"/>
              </p:ext>
            </p:extLst>
          </p:nvPr>
        </p:nvGraphicFramePr>
        <p:xfrm>
          <a:off x="1919536" y="1573272"/>
          <a:ext cx="5256584" cy="1584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9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Height</a:t>
                      </a:r>
                      <a:r>
                        <a:rPr lang="en-GB" sz="2000" baseline="0" dirty="0">
                          <a:solidFill>
                            <a:schemeClr val="bg1"/>
                          </a:solidFill>
                        </a:rPr>
                        <a:t> (to the nearest cm)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    10 – 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    16</a:t>
                      </a:r>
                      <a:r>
                        <a:rPr lang="en-GB" sz="2000" baseline="0" dirty="0"/>
                        <a:t> – 30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    31 </a:t>
                      </a:r>
                      <a:r>
                        <a:rPr lang="en-GB" sz="2000" baseline="0" dirty="0"/>
                        <a:t>–</a:t>
                      </a:r>
                      <a:r>
                        <a:rPr lang="en-GB" sz="2000" dirty="0"/>
                        <a:t> 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538370" y="6320212"/>
            <a:ext cx="485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10          15         20                       30                       40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05545" y="6274030"/>
            <a:ext cx="1404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Height (m)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87430" y="3343187"/>
            <a:ext cx="504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4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3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2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76955" y="4638786"/>
            <a:ext cx="924695" cy="15467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1480337" y="4506631"/>
            <a:ext cx="2304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Frequency Density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172898" y="3233160"/>
            <a:ext cx="0" cy="29493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42084" y="4077072"/>
            <a:ext cx="1422800" cy="2106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72898" y="6182551"/>
            <a:ext cx="691276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69048" y="234455"/>
            <a:ext cx="5179279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Histograms – Rounded Data</a:t>
            </a:r>
          </a:p>
        </p:txBody>
      </p:sp>
      <p:sp>
        <p:nvSpPr>
          <p:cNvPr id="3" name="TextBox 37"/>
          <p:cNvSpPr txBox="1"/>
          <p:nvPr/>
        </p:nvSpPr>
        <p:spPr>
          <a:xfrm>
            <a:off x="3869048" y="234455"/>
            <a:ext cx="5179279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Histograms – Rounded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71" y="920937"/>
            <a:ext cx="120006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900" dirty="0"/>
              <a:t>Watch out for when the data has been rounded to the nearest whole number.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784966" y="6185489"/>
            <a:ext cx="0" cy="146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53118" y="6185489"/>
            <a:ext cx="0" cy="146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618517" y="6179848"/>
            <a:ext cx="0" cy="146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033438" y="6185489"/>
            <a:ext cx="0" cy="146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505046" y="6185489"/>
            <a:ext cx="0" cy="146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79977" y="1988840"/>
            <a:ext cx="677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18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79975" y="2382905"/>
            <a:ext cx="73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30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86554" y="2771636"/>
            <a:ext cx="541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12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2680A55-0E4E-48B3-BADB-0E7494084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796239"/>
              </p:ext>
            </p:extLst>
          </p:nvPr>
        </p:nvGraphicFramePr>
        <p:xfrm>
          <a:off x="7172230" y="1573272"/>
          <a:ext cx="2736304" cy="1584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1028904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Frequency</a:t>
                      </a:r>
                      <a:r>
                        <a:rPr lang="en-GB" sz="2000" baseline="0" dirty="0">
                          <a:solidFill>
                            <a:schemeClr val="bg1"/>
                          </a:solidFill>
                        </a:rPr>
                        <a:t> Density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993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921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197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54081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8F97CBC7-5D8B-447D-B6C4-DAF450C71F2C}"/>
              </a:ext>
            </a:extLst>
          </p:cNvPr>
          <p:cNvSpPr txBox="1"/>
          <p:nvPr/>
        </p:nvSpPr>
        <p:spPr>
          <a:xfrm>
            <a:off x="8256240" y="1948770"/>
            <a:ext cx="504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8F76E1-CCC6-42F9-B068-4859A223A15C}"/>
              </a:ext>
            </a:extLst>
          </p:cNvPr>
          <p:cNvSpPr txBox="1"/>
          <p:nvPr/>
        </p:nvSpPr>
        <p:spPr>
          <a:xfrm>
            <a:off x="8256240" y="2348880"/>
            <a:ext cx="524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3542A-4800-4542-9003-0E8C9230627E}"/>
              </a:ext>
            </a:extLst>
          </p:cNvPr>
          <p:cNvSpPr txBox="1"/>
          <p:nvPr/>
        </p:nvSpPr>
        <p:spPr>
          <a:xfrm>
            <a:off x="8308068" y="2758122"/>
            <a:ext cx="380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9000D1-3732-4D2D-AC51-203DAC2F0983}"/>
              </a:ext>
            </a:extLst>
          </p:cNvPr>
          <p:cNvSpPr txBox="1"/>
          <p:nvPr/>
        </p:nvSpPr>
        <p:spPr>
          <a:xfrm>
            <a:off x="3431704" y="1988840"/>
            <a:ext cx="1324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9.5 – 15.5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33802D-1B47-416D-AF48-ED6ADAD939E7}"/>
              </a:ext>
            </a:extLst>
          </p:cNvPr>
          <p:cNvSpPr txBox="1"/>
          <p:nvPr/>
        </p:nvSpPr>
        <p:spPr>
          <a:xfrm>
            <a:off x="3444726" y="2386439"/>
            <a:ext cx="1324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15.5 – 30.5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373E0E-3595-41E0-81CA-09297BA3C8AD}"/>
              </a:ext>
            </a:extLst>
          </p:cNvPr>
          <p:cNvSpPr txBox="1"/>
          <p:nvPr/>
        </p:nvSpPr>
        <p:spPr>
          <a:xfrm>
            <a:off x="3439685" y="2758036"/>
            <a:ext cx="1324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30.5 – 40.5</a:t>
            </a:r>
          </a:p>
        </p:txBody>
      </p:sp>
    </p:spTree>
    <p:extLst>
      <p:ext uri="{BB962C8B-B14F-4D97-AF65-F5344CB8AC3E}">
        <p14:creationId xmlns:p14="http://schemas.microsoft.com/office/powerpoint/2010/main" val="201181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23" grpId="0" animBg="1"/>
      <p:bldP spid="26" grpId="0"/>
      <p:bldP spid="30" grpId="0"/>
      <p:bldP spid="31" grpId="0"/>
      <p:bldP spid="35" grpId="0"/>
      <p:bldP spid="36" grpId="0"/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20694</TotalTime>
  <Words>693</Words>
  <Application>Microsoft Office PowerPoint</Application>
  <PresentationFormat>Widescreen</PresentationFormat>
  <Paragraphs>225</Paragraphs>
  <Slides>19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803</cp:revision>
  <dcterms:created xsi:type="dcterms:W3CDTF">2013-02-28T07:36:55Z</dcterms:created>
  <dcterms:modified xsi:type="dcterms:W3CDTF">2024-03-05T06:52:24Z</dcterms:modified>
</cp:coreProperties>
</file>