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530" r:id="rId2"/>
    <p:sldId id="623" r:id="rId3"/>
    <p:sldId id="624" r:id="rId4"/>
    <p:sldId id="625" r:id="rId5"/>
    <p:sldId id="513" r:id="rId6"/>
    <p:sldId id="514" r:id="rId7"/>
    <p:sldId id="520" r:id="rId8"/>
    <p:sldId id="516" r:id="rId9"/>
    <p:sldId id="531" r:id="rId10"/>
    <p:sldId id="517" r:id="rId11"/>
    <p:sldId id="626" r:id="rId12"/>
    <p:sldId id="518" r:id="rId13"/>
    <p:sldId id="523" r:id="rId14"/>
    <p:sldId id="526" r:id="rId15"/>
    <p:sldId id="621" r:id="rId16"/>
    <p:sldId id="622" r:id="rId17"/>
    <p:sldId id="52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8A352F-29A8-4733-A1EB-8CBC6C0ECDD9}" v="1206" dt="2024-01-17T10:14:44.4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02" autoAdjust="0"/>
    <p:restoredTop sz="87722" autoAdjust="0"/>
  </p:normalViewPr>
  <p:slideViewPr>
    <p:cSldViewPr>
      <p:cViewPr>
        <p:scale>
          <a:sx n="80" d="100"/>
          <a:sy n="80" d="100"/>
        </p:scale>
        <p:origin x="420" y="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D8A352F-29A8-4733-A1EB-8CBC6C0ECDD9}"/>
    <pc:docChg chg="undo custSel addSld delSld modSld sldOrd modMainMaster modNotesMaster">
      <pc:chgData name="Stewart Gale" userId="3647ddd2-6040-41ae-a96d-232c23482af8" providerId="ADAL" clId="{1D8A352F-29A8-4733-A1EB-8CBC6C0ECDD9}" dt="2024-01-17T10:15:35.938" v="2130" actId="478"/>
      <pc:docMkLst>
        <pc:docMk/>
      </pc:docMkLst>
      <pc:sldChg chg="del">
        <pc:chgData name="Stewart Gale" userId="3647ddd2-6040-41ae-a96d-232c23482af8" providerId="ADAL" clId="{1D8A352F-29A8-4733-A1EB-8CBC6C0ECDD9}" dt="2023-06-21T18:09:58.156" v="0" actId="47"/>
        <pc:sldMkLst>
          <pc:docMk/>
          <pc:sldMk cId="1629306738" sldId="291"/>
        </pc:sldMkLst>
      </pc:sldChg>
      <pc:sldChg chg="addSp delSp modSp mod addAnim delAnim modAnim">
        <pc:chgData name="Stewart Gale" userId="3647ddd2-6040-41ae-a96d-232c23482af8" providerId="ADAL" clId="{1D8A352F-29A8-4733-A1EB-8CBC6C0ECDD9}" dt="2024-01-17T06:35:02.096" v="1269" actId="1076"/>
        <pc:sldMkLst>
          <pc:docMk/>
          <pc:sldMk cId="3143325260" sldId="513"/>
        </pc:sldMkLst>
        <pc:spChg chg="del mod">
          <ac:chgData name="Stewart Gale" userId="3647ddd2-6040-41ae-a96d-232c23482af8" providerId="ADAL" clId="{1D8A352F-29A8-4733-A1EB-8CBC6C0ECDD9}" dt="2023-06-21T18:21:55.830" v="244" actId="478"/>
          <ac:spMkLst>
            <pc:docMk/>
            <pc:sldMk cId="3143325260" sldId="513"/>
            <ac:spMk id="2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4-01-17T06:34:08.629" v="1246" actId="1076"/>
          <ac:spMkLst>
            <pc:docMk/>
            <pc:sldMk cId="3143325260" sldId="513"/>
            <ac:spMk id="2" creationId="{653C4807-6CC8-85DA-F220-BDF943EE8E7A}"/>
          </ac:spMkLst>
        </pc:spChg>
        <pc:spChg chg="del mod">
          <ac:chgData name="Stewart Gale" userId="3647ddd2-6040-41ae-a96d-232c23482af8" providerId="ADAL" clId="{1D8A352F-29A8-4733-A1EB-8CBC6C0ECDD9}" dt="2023-06-21T18:21:55.830" v="244" actId="478"/>
          <ac:spMkLst>
            <pc:docMk/>
            <pc:sldMk cId="3143325260" sldId="513"/>
            <ac:spMk id="4" creationId="{00000000-0000-0000-0000-000000000000}"/>
          </ac:spMkLst>
        </pc:spChg>
        <pc:spChg chg="add del mod">
          <ac:chgData name="Stewart Gale" userId="3647ddd2-6040-41ae-a96d-232c23482af8" providerId="ADAL" clId="{1D8A352F-29A8-4733-A1EB-8CBC6C0ECDD9}" dt="2024-01-17T06:33:27.289" v="1231" actId="478"/>
          <ac:spMkLst>
            <pc:docMk/>
            <pc:sldMk cId="3143325260" sldId="513"/>
            <ac:spMk id="6" creationId="{FFAE8CEF-E485-9FEA-12F2-BE27CFFBDA1F}"/>
          </ac:spMkLst>
        </pc:spChg>
        <pc:spChg chg="add del mod">
          <ac:chgData name="Stewart Gale" userId="3647ddd2-6040-41ae-a96d-232c23482af8" providerId="ADAL" clId="{1D8A352F-29A8-4733-A1EB-8CBC6C0ECDD9}" dt="2023-06-21T18:14:52.328" v="135" actId="478"/>
          <ac:spMkLst>
            <pc:docMk/>
            <pc:sldMk cId="3143325260" sldId="513"/>
            <ac:spMk id="8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4:00.724" v="129" actId="478"/>
          <ac:spMkLst>
            <pc:docMk/>
            <pc:sldMk cId="3143325260" sldId="513"/>
            <ac:spMk id="9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21:55.830" v="244" actId="478"/>
          <ac:spMkLst>
            <pc:docMk/>
            <pc:sldMk cId="3143325260" sldId="513"/>
            <ac:spMk id="10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43325260" sldId="513"/>
            <ac:spMk id="15" creationId="{00000000-0000-0000-0000-000000000000}"/>
          </ac:spMkLst>
        </pc:spChg>
        <pc:spChg chg="add del mod">
          <ac:chgData name="Stewart Gale" userId="3647ddd2-6040-41ae-a96d-232c23482af8" providerId="ADAL" clId="{1D8A352F-29A8-4733-A1EB-8CBC6C0ECDD9}" dt="2023-06-21T18:19:33.234" v="197" actId="478"/>
          <ac:spMkLst>
            <pc:docMk/>
            <pc:sldMk cId="3143325260" sldId="513"/>
            <ac:spMk id="17" creationId="{DE3DB9C1-E569-C91E-9796-CFC764DA2F60}"/>
          </ac:spMkLst>
        </pc:spChg>
        <pc:spChg chg="add del mod">
          <ac:chgData name="Stewart Gale" userId="3647ddd2-6040-41ae-a96d-232c23482af8" providerId="ADAL" clId="{1D8A352F-29A8-4733-A1EB-8CBC6C0ECDD9}" dt="2023-06-21T18:25:04.325" v="344" actId="478"/>
          <ac:spMkLst>
            <pc:docMk/>
            <pc:sldMk cId="3143325260" sldId="513"/>
            <ac:spMk id="18" creationId="{20160333-25ED-68B2-FFA6-E99A450CE302}"/>
          </ac:spMkLst>
        </pc:spChg>
        <pc:spChg chg="add del mod">
          <ac:chgData name="Stewart Gale" userId="3647ddd2-6040-41ae-a96d-232c23482af8" providerId="ADAL" clId="{1D8A352F-29A8-4733-A1EB-8CBC6C0ECDD9}" dt="2024-01-17T06:33:43.141" v="1234" actId="478"/>
          <ac:spMkLst>
            <pc:docMk/>
            <pc:sldMk cId="3143325260" sldId="513"/>
            <ac:spMk id="20" creationId="{F13780A2-6BA4-AAAF-F474-51D3807994EF}"/>
          </ac:spMkLst>
        </pc:spChg>
        <pc:spChg chg="del mod">
          <ac:chgData name="Stewart Gale" userId="3647ddd2-6040-41ae-a96d-232c23482af8" providerId="ADAL" clId="{1D8A352F-29A8-4733-A1EB-8CBC6C0ECDD9}" dt="2023-06-21T18:14:05.330" v="130" actId="478"/>
          <ac:spMkLst>
            <pc:docMk/>
            <pc:sldMk cId="3143325260" sldId="513"/>
            <ac:spMk id="21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4-01-17T06:33:27.289" v="1231" actId="478"/>
          <ac:spMkLst>
            <pc:docMk/>
            <pc:sldMk cId="3143325260" sldId="513"/>
            <ac:spMk id="22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4:07.275" v="131" actId="478"/>
          <ac:spMkLst>
            <pc:docMk/>
            <pc:sldMk cId="3143325260" sldId="513"/>
            <ac:spMk id="23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4:09.565" v="132" actId="478"/>
          <ac:spMkLst>
            <pc:docMk/>
            <pc:sldMk cId="3143325260" sldId="513"/>
            <ac:spMk id="24" creationId="{00000000-0000-0000-0000-000000000000}"/>
          </ac:spMkLst>
        </pc:spChg>
        <pc:spChg chg="add del mod">
          <ac:chgData name="Stewart Gale" userId="3647ddd2-6040-41ae-a96d-232c23482af8" providerId="ADAL" clId="{1D8A352F-29A8-4733-A1EB-8CBC6C0ECDD9}" dt="2023-06-21T18:14:52.328" v="135" actId="478"/>
          <ac:spMkLst>
            <pc:docMk/>
            <pc:sldMk cId="3143325260" sldId="513"/>
            <ac:spMk id="25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6:49.728" v="157" actId="478"/>
          <ac:spMkLst>
            <pc:docMk/>
            <pc:sldMk cId="3143325260" sldId="513"/>
            <ac:spMk id="26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4-01-17T06:34:42.059" v="1260" actId="14100"/>
          <ac:spMkLst>
            <pc:docMk/>
            <pc:sldMk cId="3143325260" sldId="513"/>
            <ac:spMk id="28" creationId="{5BC80EF5-6F01-3735-9999-0D2EB748F4F7}"/>
          </ac:spMkLst>
        </pc:spChg>
        <pc:spChg chg="add mod">
          <ac:chgData name="Stewart Gale" userId="3647ddd2-6040-41ae-a96d-232c23482af8" providerId="ADAL" clId="{1D8A352F-29A8-4733-A1EB-8CBC6C0ECDD9}" dt="2024-01-17T06:34:46.299" v="1262" actId="1076"/>
          <ac:spMkLst>
            <pc:docMk/>
            <pc:sldMk cId="3143325260" sldId="513"/>
            <ac:spMk id="30" creationId="{D9058DF8-4046-7E20-1DF5-75B93E699B27}"/>
          </ac:spMkLst>
        </pc:spChg>
        <pc:spChg chg="add mod">
          <ac:chgData name="Stewart Gale" userId="3647ddd2-6040-41ae-a96d-232c23482af8" providerId="ADAL" clId="{1D8A352F-29A8-4733-A1EB-8CBC6C0ECDD9}" dt="2024-01-17T06:34:46.299" v="1262" actId="1076"/>
          <ac:spMkLst>
            <pc:docMk/>
            <pc:sldMk cId="3143325260" sldId="513"/>
            <ac:spMk id="31" creationId="{2D97A10D-A0C1-2258-1017-085688481CEE}"/>
          </ac:spMkLst>
        </pc:spChg>
        <pc:spChg chg="add mod">
          <ac:chgData name="Stewart Gale" userId="3647ddd2-6040-41ae-a96d-232c23482af8" providerId="ADAL" clId="{1D8A352F-29A8-4733-A1EB-8CBC6C0ECDD9}" dt="2024-01-17T06:34:49.491" v="1263" actId="1076"/>
          <ac:spMkLst>
            <pc:docMk/>
            <pc:sldMk cId="3143325260" sldId="513"/>
            <ac:spMk id="32" creationId="{2378D687-1EDA-D3F8-9A71-79DD5790BC49}"/>
          </ac:spMkLst>
        </pc:spChg>
        <pc:spChg chg="add mod">
          <ac:chgData name="Stewart Gale" userId="3647ddd2-6040-41ae-a96d-232c23482af8" providerId="ADAL" clId="{1D8A352F-29A8-4733-A1EB-8CBC6C0ECDD9}" dt="2024-01-17T06:34:52.530" v="1264" actId="1076"/>
          <ac:spMkLst>
            <pc:docMk/>
            <pc:sldMk cId="3143325260" sldId="513"/>
            <ac:spMk id="34" creationId="{C7B624B5-593B-EC8D-27C2-74E05E55B3F9}"/>
          </ac:spMkLst>
        </pc:spChg>
        <pc:spChg chg="add mod">
          <ac:chgData name="Stewart Gale" userId="3647ddd2-6040-41ae-a96d-232c23482af8" providerId="ADAL" clId="{1D8A352F-29A8-4733-A1EB-8CBC6C0ECDD9}" dt="2024-01-17T06:35:02.096" v="1269" actId="1076"/>
          <ac:spMkLst>
            <pc:docMk/>
            <pc:sldMk cId="3143325260" sldId="513"/>
            <ac:spMk id="35" creationId="{DF18EAEA-7146-24CD-325C-93B3AAEAED4F}"/>
          </ac:spMkLst>
        </pc:spChg>
        <pc:grpChg chg="del mod">
          <ac:chgData name="Stewart Gale" userId="3647ddd2-6040-41ae-a96d-232c23482af8" providerId="ADAL" clId="{1D8A352F-29A8-4733-A1EB-8CBC6C0ECDD9}" dt="2023-06-21T18:13:31.504" v="117" actId="478"/>
          <ac:grpSpMkLst>
            <pc:docMk/>
            <pc:sldMk cId="3143325260" sldId="513"/>
            <ac:grpSpMk id="14" creationId="{00000000-0000-0000-0000-000000000000}"/>
          </ac:grpSpMkLst>
        </pc:grpChg>
        <pc:cxnChg chg="del mod">
          <ac:chgData name="Stewart Gale" userId="3647ddd2-6040-41ae-a96d-232c23482af8" providerId="ADAL" clId="{1D8A352F-29A8-4733-A1EB-8CBC6C0ECDD9}" dt="2023-06-21T18:21:55.830" v="244" actId="478"/>
          <ac:cxnSpMkLst>
            <pc:docMk/>
            <pc:sldMk cId="3143325260" sldId="513"/>
            <ac:cxnSpMk id="5" creationId="{00000000-0000-0000-0000-000000000000}"/>
          </ac:cxnSpMkLst>
        </pc:cxnChg>
        <pc:cxnChg chg="del mod">
          <ac:chgData name="Stewart Gale" userId="3647ddd2-6040-41ae-a96d-232c23482af8" providerId="ADAL" clId="{1D8A352F-29A8-4733-A1EB-8CBC6C0ECDD9}" dt="2023-06-21T18:14:00.724" v="129" actId="478"/>
          <ac:cxnSpMkLst>
            <pc:docMk/>
            <pc:sldMk cId="3143325260" sldId="513"/>
            <ac:cxnSpMk id="12" creationId="{00000000-0000-0000-0000-000000000000}"/>
          </ac:cxnSpMkLst>
        </pc:cxnChg>
        <pc:cxnChg chg="del mod">
          <ac:chgData name="Stewart Gale" userId="3647ddd2-6040-41ae-a96d-232c23482af8" providerId="ADAL" clId="{1D8A352F-29A8-4733-A1EB-8CBC6C0ECDD9}" dt="2023-06-21T18:21:55.830" v="244" actId="478"/>
          <ac:cxnSpMkLst>
            <pc:docMk/>
            <pc:sldMk cId="3143325260" sldId="513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143325260" sldId="513"/>
            <ac:cxnSpMk id="16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1D8A352F-29A8-4733-A1EB-8CBC6C0ECDD9}" dt="2024-01-17T06:36:42.001" v="1290" actId="1076"/>
        <pc:sldMkLst>
          <pc:docMk/>
          <pc:sldMk cId="4133069679" sldId="514"/>
        </pc:sldMkLst>
        <pc:spChg chg="add mod">
          <ac:chgData name="Stewart Gale" userId="3647ddd2-6040-41ae-a96d-232c23482af8" providerId="ADAL" clId="{1D8A352F-29A8-4733-A1EB-8CBC6C0ECDD9}" dt="2024-01-17T06:35:55.038" v="1278" actId="1076"/>
          <ac:spMkLst>
            <pc:docMk/>
            <pc:sldMk cId="4133069679" sldId="514"/>
            <ac:spMk id="2" creationId="{B344A30B-64E7-6EAC-DB3E-9975ADE382C8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4133069679" sldId="514"/>
            <ac:spMk id="3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8:53.713" v="195" actId="478"/>
          <ac:spMkLst>
            <pc:docMk/>
            <pc:sldMk cId="4133069679" sldId="514"/>
            <ac:spMk id="5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8:53.713" v="195" actId="478"/>
          <ac:spMkLst>
            <pc:docMk/>
            <pc:sldMk cId="4133069679" sldId="514"/>
            <ac:spMk id="6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8:53.713" v="195" actId="478"/>
          <ac:spMkLst>
            <pc:docMk/>
            <pc:sldMk cId="4133069679" sldId="514"/>
            <ac:spMk id="7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8:53.713" v="195" actId="478"/>
          <ac:spMkLst>
            <pc:docMk/>
            <pc:sldMk cId="4133069679" sldId="514"/>
            <ac:spMk id="8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4-01-17T06:35:36.409" v="1272" actId="478"/>
          <ac:spMkLst>
            <pc:docMk/>
            <pc:sldMk cId="4133069679" sldId="514"/>
            <ac:spMk id="9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7:32.019" v="167" actId="478"/>
          <ac:spMkLst>
            <pc:docMk/>
            <pc:sldMk cId="4133069679" sldId="514"/>
            <ac:spMk id="10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7:32.019" v="167" actId="478"/>
          <ac:spMkLst>
            <pc:docMk/>
            <pc:sldMk cId="4133069679" sldId="514"/>
            <ac:spMk id="11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4-01-17T06:36:42.001" v="1290" actId="1076"/>
          <ac:spMkLst>
            <pc:docMk/>
            <pc:sldMk cId="4133069679" sldId="514"/>
            <ac:spMk id="13" creationId="{497BBE4B-BF94-828F-8F0A-ED168A5BCBD9}"/>
          </ac:spMkLst>
        </pc:spChg>
        <pc:spChg chg="add mod">
          <ac:chgData name="Stewart Gale" userId="3647ddd2-6040-41ae-a96d-232c23482af8" providerId="ADAL" clId="{1D8A352F-29A8-4733-A1EB-8CBC6C0ECDD9}" dt="2024-01-17T06:36:24.685" v="1282" actId="14100"/>
          <ac:spMkLst>
            <pc:docMk/>
            <pc:sldMk cId="4133069679" sldId="514"/>
            <ac:spMk id="14" creationId="{9B2B9039-0C9C-A47A-E524-23CB75BEAA50}"/>
          </ac:spMkLst>
        </pc:spChg>
        <pc:spChg chg="add mod">
          <ac:chgData name="Stewart Gale" userId="3647ddd2-6040-41ae-a96d-232c23482af8" providerId="ADAL" clId="{1D8A352F-29A8-4733-A1EB-8CBC6C0ECDD9}" dt="2024-01-17T06:36:27.133" v="1283" actId="1076"/>
          <ac:spMkLst>
            <pc:docMk/>
            <pc:sldMk cId="4133069679" sldId="514"/>
            <ac:spMk id="15" creationId="{E4A5D2C0-6AF5-CEAF-9B90-58DDD672BD8A}"/>
          </ac:spMkLst>
        </pc:spChg>
        <pc:spChg chg="add mod">
          <ac:chgData name="Stewart Gale" userId="3647ddd2-6040-41ae-a96d-232c23482af8" providerId="ADAL" clId="{1D8A352F-29A8-4733-A1EB-8CBC6C0ECDD9}" dt="2024-01-17T06:36:42.001" v="1290" actId="1076"/>
          <ac:spMkLst>
            <pc:docMk/>
            <pc:sldMk cId="4133069679" sldId="514"/>
            <ac:spMk id="17" creationId="{932AB490-B43C-A939-5E66-03F52F90F418}"/>
          </ac:spMkLst>
        </pc:spChg>
        <pc:grpChg chg="del mod">
          <ac:chgData name="Stewart Gale" userId="3647ddd2-6040-41ae-a96d-232c23482af8" providerId="ADAL" clId="{1D8A352F-29A8-4733-A1EB-8CBC6C0ECDD9}" dt="2023-06-21T18:18:53.713" v="195" actId="478"/>
          <ac:grpSpMkLst>
            <pc:docMk/>
            <pc:sldMk cId="4133069679" sldId="51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4133069679" sldId="514"/>
            <ac:cxnSpMk id="4" creationId="{00000000-0000-0000-0000-000000000000}"/>
          </ac:cxnSpMkLst>
        </pc:cxnChg>
      </pc:sldChg>
      <pc:sldChg chg="addSp delSp modSp del mod delAnim modAnim">
        <pc:chgData name="Stewart Gale" userId="3647ddd2-6040-41ae-a96d-232c23482af8" providerId="ADAL" clId="{1D8A352F-29A8-4733-A1EB-8CBC6C0ECDD9}" dt="2023-06-21T18:37:15.482" v="615" actId="47"/>
        <pc:sldMkLst>
          <pc:docMk/>
          <pc:sldMk cId="3207219450" sldId="515"/>
        </pc:sldMkLst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207219450" sldId="515"/>
            <ac:spMk id="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33:40.913" v="547" actId="20577"/>
          <ac:spMkLst>
            <pc:docMk/>
            <pc:sldMk cId="3207219450" sldId="515"/>
            <ac:spMk id="5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2:19.381" v="514" actId="478"/>
          <ac:spMkLst>
            <pc:docMk/>
            <pc:sldMk cId="3207219450" sldId="515"/>
            <ac:spMk id="6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2:19.381" v="514" actId="478"/>
          <ac:spMkLst>
            <pc:docMk/>
            <pc:sldMk cId="3207219450" sldId="515"/>
            <ac:spMk id="7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2:19.381" v="514" actId="478"/>
          <ac:spMkLst>
            <pc:docMk/>
            <pc:sldMk cId="3207219450" sldId="515"/>
            <ac:spMk id="8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2:19.381" v="514" actId="478"/>
          <ac:spMkLst>
            <pc:docMk/>
            <pc:sldMk cId="3207219450" sldId="515"/>
            <ac:spMk id="9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2:23.365" v="515" actId="478"/>
          <ac:spMkLst>
            <pc:docMk/>
            <pc:sldMk cId="3207219450" sldId="515"/>
            <ac:spMk id="10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3-06-21T18:34:15.216" v="556" actId="113"/>
          <ac:spMkLst>
            <pc:docMk/>
            <pc:sldMk cId="3207219450" sldId="515"/>
            <ac:spMk id="13" creationId="{D6E73C68-8299-239E-BD30-EF29F1EA338E}"/>
          </ac:spMkLst>
        </pc:spChg>
        <pc:spChg chg="add mod">
          <ac:chgData name="Stewart Gale" userId="3647ddd2-6040-41ae-a96d-232c23482af8" providerId="ADAL" clId="{1D8A352F-29A8-4733-A1EB-8CBC6C0ECDD9}" dt="2023-06-21T18:34:09.859" v="554" actId="113"/>
          <ac:spMkLst>
            <pc:docMk/>
            <pc:sldMk cId="3207219450" sldId="515"/>
            <ac:spMk id="15" creationId="{54A36D4B-ABDE-BB39-9442-503C2090F9A5}"/>
          </ac:spMkLst>
        </pc:spChg>
        <pc:spChg chg="add mod">
          <ac:chgData name="Stewart Gale" userId="3647ddd2-6040-41ae-a96d-232c23482af8" providerId="ADAL" clId="{1D8A352F-29A8-4733-A1EB-8CBC6C0ECDD9}" dt="2023-06-21T18:34:04.251" v="552" actId="113"/>
          <ac:spMkLst>
            <pc:docMk/>
            <pc:sldMk cId="3207219450" sldId="515"/>
            <ac:spMk id="17" creationId="{4A95B582-79BD-6F5A-29AB-22C318E4BE8F}"/>
          </ac:spMkLst>
        </pc:spChg>
        <pc:spChg chg="add mod">
          <ac:chgData name="Stewart Gale" userId="3647ddd2-6040-41ae-a96d-232c23482af8" providerId="ADAL" clId="{1D8A352F-29A8-4733-A1EB-8CBC6C0ECDD9}" dt="2023-06-21T18:33:54.508" v="549" actId="113"/>
          <ac:spMkLst>
            <pc:docMk/>
            <pc:sldMk cId="3207219450" sldId="515"/>
            <ac:spMk id="19" creationId="{8163B418-12B6-D25E-5D4E-A69A9175B4A1}"/>
          </ac:spMkLst>
        </pc:spChg>
        <pc:grpChg chg="del mod">
          <ac:chgData name="Stewart Gale" userId="3647ddd2-6040-41ae-a96d-232c23482af8" providerId="ADAL" clId="{1D8A352F-29A8-4733-A1EB-8CBC6C0ECDD9}" dt="2023-06-21T18:32:15.164" v="513" actId="478"/>
          <ac:grpSpMkLst>
            <pc:docMk/>
            <pc:sldMk cId="3207219450" sldId="51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207219450" sldId="515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1D8A352F-29A8-4733-A1EB-8CBC6C0ECDD9}" dt="2023-06-21T18:32:25.779" v="517" actId="478"/>
          <ac:cxnSpMkLst>
            <pc:docMk/>
            <pc:sldMk cId="3207219450" sldId="515"/>
            <ac:cxnSpMk id="12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1D8A352F-29A8-4733-A1EB-8CBC6C0ECDD9}" dt="2024-01-17T06:49:19.135" v="1461" actId="1076"/>
        <pc:sldMkLst>
          <pc:docMk/>
          <pc:sldMk cId="3462444887" sldId="516"/>
        </pc:sldMkLst>
        <pc:spChg chg="del mod">
          <ac:chgData name="Stewart Gale" userId="3647ddd2-6040-41ae-a96d-232c23482af8" providerId="ADAL" clId="{1D8A352F-29A8-4733-A1EB-8CBC6C0ECDD9}" dt="2023-06-21T18:37:30.016" v="617" actId="478"/>
          <ac:spMkLst>
            <pc:docMk/>
            <pc:sldMk cId="3462444887" sldId="516"/>
            <ac:spMk id="2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4-01-17T06:49:03.054" v="1454" actId="1076"/>
          <ac:spMkLst>
            <pc:docMk/>
            <pc:sldMk cId="3462444887" sldId="516"/>
            <ac:spMk id="2" creationId="{C4E5FC30-147D-7283-DDCE-1AF365AA57EB}"/>
          </ac:spMkLst>
        </pc:spChg>
        <pc:spChg chg="del mod">
          <ac:chgData name="Stewart Gale" userId="3647ddd2-6040-41ae-a96d-232c23482af8" providerId="ADAL" clId="{1D8A352F-29A8-4733-A1EB-8CBC6C0ECDD9}" dt="2023-06-21T18:37:30.016" v="617" actId="478"/>
          <ac:spMkLst>
            <pc:docMk/>
            <pc:sldMk cId="3462444887" sldId="516"/>
            <ac:spMk id="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462444887" sldId="516"/>
            <ac:spMk id="5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7:21.220" v="616" actId="478"/>
          <ac:spMkLst>
            <pc:docMk/>
            <pc:sldMk cId="3462444887" sldId="516"/>
            <ac:spMk id="7" creationId="{00000000-0000-0000-0000-000000000000}"/>
          </ac:spMkLst>
        </pc:spChg>
        <pc:spChg chg="add del mod">
          <ac:chgData name="Stewart Gale" userId="3647ddd2-6040-41ae-a96d-232c23482af8" providerId="ADAL" clId="{1D8A352F-29A8-4733-A1EB-8CBC6C0ECDD9}" dt="2023-06-21T18:37:32.596" v="618" actId="478"/>
          <ac:spMkLst>
            <pc:docMk/>
            <pc:sldMk cId="3462444887" sldId="516"/>
            <ac:spMk id="9" creationId="{2413C6AA-73CA-8592-FF10-271059F25D20}"/>
          </ac:spMkLst>
        </pc:spChg>
        <pc:spChg chg="del mod">
          <ac:chgData name="Stewart Gale" userId="3647ddd2-6040-41ae-a96d-232c23482af8" providerId="ADAL" clId="{1D8A352F-29A8-4733-A1EB-8CBC6C0ECDD9}" dt="2023-06-21T18:37:21.220" v="616" actId="478"/>
          <ac:spMkLst>
            <pc:docMk/>
            <pc:sldMk cId="3462444887" sldId="516"/>
            <ac:spMk id="10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7:35.697" v="619" actId="478"/>
          <ac:spMkLst>
            <pc:docMk/>
            <pc:sldMk cId="3462444887" sldId="516"/>
            <ac:spMk id="1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4-01-17T06:49:11.192" v="1458" actId="1076"/>
          <ac:spMkLst>
            <pc:docMk/>
            <pc:sldMk cId="3462444887" sldId="516"/>
            <ac:spMk id="14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4-01-17T06:49:15.621" v="1460" actId="1076"/>
          <ac:spMkLst>
            <pc:docMk/>
            <pc:sldMk cId="3462444887" sldId="516"/>
            <ac:spMk id="15" creationId="{9EA310DE-5800-CC24-945B-A3D803B3030C}"/>
          </ac:spMkLst>
        </pc:spChg>
        <pc:spChg chg="add mod">
          <ac:chgData name="Stewart Gale" userId="3647ddd2-6040-41ae-a96d-232c23482af8" providerId="ADAL" clId="{1D8A352F-29A8-4733-A1EB-8CBC6C0ECDD9}" dt="2024-01-17T06:49:19.135" v="1461" actId="1076"/>
          <ac:spMkLst>
            <pc:docMk/>
            <pc:sldMk cId="3462444887" sldId="516"/>
            <ac:spMk id="17" creationId="{6B3065FD-67AC-0586-AA68-07C295142920}"/>
          </ac:spMkLst>
        </pc:spChg>
        <pc:grpChg chg="del mod">
          <ac:chgData name="Stewart Gale" userId="3647ddd2-6040-41ae-a96d-232c23482af8" providerId="ADAL" clId="{1D8A352F-29A8-4733-A1EB-8CBC6C0ECDD9}" dt="2023-06-21T18:37:21.220" v="616" actId="478"/>
          <ac:grpSpMkLst>
            <pc:docMk/>
            <pc:sldMk cId="3462444887" sldId="516"/>
            <ac:grpSpMk id="4" creationId="{00000000-0000-0000-0000-000000000000}"/>
          </ac:grpSpMkLst>
        </pc:grpChg>
        <pc:picChg chg="del mod modCrop">
          <ac:chgData name="Stewart Gale" userId="3647ddd2-6040-41ae-a96d-232c23482af8" providerId="ADAL" clId="{1D8A352F-29A8-4733-A1EB-8CBC6C0ECDD9}" dt="2024-01-17T06:48:59.489" v="1453" actId="478"/>
          <ac:picMkLst>
            <pc:docMk/>
            <pc:sldMk cId="3462444887" sldId="516"/>
            <ac:picMk id="12" creationId="{00000000-0000-0000-0000-000000000000}"/>
          </ac:picMkLst>
        </pc:pic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462444887" sldId="516"/>
            <ac:cxnSpMk id="6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1D8A352F-29A8-4733-A1EB-8CBC6C0ECDD9}" dt="2024-01-17T06:51:26.722" v="1563" actId="1076"/>
        <pc:sldMkLst>
          <pc:docMk/>
          <pc:sldMk cId="1900484109" sldId="517"/>
        </pc:sldMkLst>
        <pc:spChg chg="add mod">
          <ac:chgData name="Stewart Gale" userId="3647ddd2-6040-41ae-a96d-232c23482af8" providerId="ADAL" clId="{1D8A352F-29A8-4733-A1EB-8CBC6C0ECDD9}" dt="2024-01-17T06:50:53.151" v="1550" actId="20577"/>
          <ac:spMkLst>
            <pc:docMk/>
            <pc:sldMk cId="1900484109" sldId="517"/>
            <ac:spMk id="2" creationId="{9E18E850-B704-1A65-E28A-A1CCBFFC2D94}"/>
          </ac:spMkLst>
        </pc:spChg>
        <pc:spChg chg="add mod">
          <ac:chgData name="Stewart Gale" userId="3647ddd2-6040-41ae-a96d-232c23482af8" providerId="ADAL" clId="{1D8A352F-29A8-4733-A1EB-8CBC6C0ECDD9}" dt="2024-01-17T06:51:26.722" v="1563" actId="1076"/>
          <ac:spMkLst>
            <pc:docMk/>
            <pc:sldMk cId="1900484109" sldId="517"/>
            <ac:spMk id="3" creationId="{E308C36B-4C5C-6A57-8229-02CB84839B0A}"/>
          </ac:spMkLst>
        </pc:spChg>
        <pc:spChg chg="add mod">
          <ac:chgData name="Stewart Gale" userId="3647ddd2-6040-41ae-a96d-232c23482af8" providerId="ADAL" clId="{1D8A352F-29A8-4733-A1EB-8CBC6C0ECDD9}" dt="2024-01-17T06:51:26.722" v="1563" actId="1076"/>
          <ac:spMkLst>
            <pc:docMk/>
            <pc:sldMk cId="1900484109" sldId="517"/>
            <ac:spMk id="4" creationId="{1DF1F93C-9F0B-AAE9-07EF-DFF1186BA023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1900484109" sldId="517"/>
            <ac:spMk id="9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40:48.714" v="650" actId="478"/>
          <ac:spMkLst>
            <pc:docMk/>
            <pc:sldMk cId="1900484109" sldId="517"/>
            <ac:spMk id="11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40:48.714" v="650" actId="478"/>
          <ac:spMkLst>
            <pc:docMk/>
            <pc:sldMk cId="1900484109" sldId="517"/>
            <ac:spMk id="12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40:55.513" v="652" actId="478"/>
          <ac:spMkLst>
            <pc:docMk/>
            <pc:sldMk cId="1900484109" sldId="517"/>
            <ac:spMk id="14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4-01-17T06:51:26.722" v="1563" actId="1076"/>
          <ac:spMkLst>
            <pc:docMk/>
            <pc:sldMk cId="1900484109" sldId="517"/>
            <ac:spMk id="15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40:25.423" v="644" actId="478"/>
          <ac:spMkLst>
            <pc:docMk/>
            <pc:sldMk cId="1900484109" sldId="517"/>
            <ac:spMk id="16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40:30.990" v="646" actId="478"/>
          <ac:spMkLst>
            <pc:docMk/>
            <pc:sldMk cId="1900484109" sldId="517"/>
            <ac:spMk id="17" creationId="{00000000-0000-0000-0000-000000000000}"/>
          </ac:spMkLst>
        </pc:spChg>
        <pc:grpChg chg="del mod">
          <ac:chgData name="Stewart Gale" userId="3647ddd2-6040-41ae-a96d-232c23482af8" providerId="ADAL" clId="{1D8A352F-29A8-4733-A1EB-8CBC6C0ECDD9}" dt="2023-06-21T18:40:51.070" v="651" actId="478"/>
          <ac:grpSpMkLst>
            <pc:docMk/>
            <pc:sldMk cId="1900484109" sldId="517"/>
            <ac:grpSpMk id="7" creationId="{00000000-0000-0000-0000-000000000000}"/>
          </ac:grpSpMkLst>
        </pc:grpChg>
        <pc:picChg chg="del mod">
          <ac:chgData name="Stewart Gale" userId="3647ddd2-6040-41ae-a96d-232c23482af8" providerId="ADAL" clId="{1D8A352F-29A8-4733-A1EB-8CBC6C0ECDD9}" dt="2023-06-21T18:40:48.714" v="650" actId="478"/>
          <ac:picMkLst>
            <pc:docMk/>
            <pc:sldMk cId="1900484109" sldId="517"/>
            <ac:picMk id="6" creationId="{00000000-0000-0000-0000-000000000000}"/>
          </ac:picMkLst>
        </pc:picChg>
        <pc:picChg chg="del mod">
          <ac:chgData name="Stewart Gale" userId="3647ddd2-6040-41ae-a96d-232c23482af8" providerId="ADAL" clId="{1D8A352F-29A8-4733-A1EB-8CBC6C0ECDD9}" dt="2024-01-17T06:50:35.209" v="1544" actId="478"/>
          <ac:picMkLst>
            <pc:docMk/>
            <pc:sldMk cId="1900484109" sldId="517"/>
            <ac:picMk id="13" creationId="{00000000-0000-0000-0000-000000000000}"/>
          </ac:picMkLst>
        </pc:pic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1900484109" sldId="517"/>
            <ac:cxnSpMk id="10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1D8A352F-29A8-4733-A1EB-8CBC6C0ECDD9}" dt="2024-01-17T10:14:53.228" v="2127" actId="1076"/>
        <pc:sldMkLst>
          <pc:docMk/>
          <pc:sldMk cId="898018265" sldId="518"/>
        </pc:sldMkLst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898018265" sldId="518"/>
            <ac:spMk id="3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4-01-17T10:13:57.449" v="2113" actId="1076"/>
          <ac:spMkLst>
            <pc:docMk/>
            <pc:sldMk cId="898018265" sldId="518"/>
            <ac:spMk id="3" creationId="{4FED811B-D9A8-7D11-5FAB-57CA3EFC7E1F}"/>
          </ac:spMkLst>
        </pc:spChg>
        <pc:spChg chg="mod">
          <ac:chgData name="Stewart Gale" userId="3647ddd2-6040-41ae-a96d-232c23482af8" providerId="ADAL" clId="{1D8A352F-29A8-4733-A1EB-8CBC6C0ECDD9}" dt="2024-01-17T10:12:25.986" v="2078" actId="1076"/>
          <ac:spMkLst>
            <pc:docMk/>
            <pc:sldMk cId="898018265" sldId="518"/>
            <ac:spMk id="5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4-01-17T10:14:36.404" v="2124" actId="1076"/>
          <ac:spMkLst>
            <pc:docMk/>
            <pc:sldMk cId="898018265" sldId="518"/>
            <ac:spMk id="6" creationId="{08EE8F36-2128-2F54-F576-0954E571EE06}"/>
          </ac:spMkLst>
        </pc:spChg>
        <pc:spChg chg="add mod">
          <ac:chgData name="Stewart Gale" userId="3647ddd2-6040-41ae-a96d-232c23482af8" providerId="ADAL" clId="{1D8A352F-29A8-4733-A1EB-8CBC6C0ECDD9}" dt="2024-01-17T10:14:53.228" v="2127" actId="1076"/>
          <ac:spMkLst>
            <pc:docMk/>
            <pc:sldMk cId="898018265" sldId="518"/>
            <ac:spMk id="7" creationId="{F4649CDE-2B38-79D7-A452-29E4018CD001}"/>
          </ac:spMkLst>
        </pc:spChg>
        <pc:spChg chg="mod">
          <ac:chgData name="Stewart Gale" userId="3647ddd2-6040-41ae-a96d-232c23482af8" providerId="ADAL" clId="{1D8A352F-29A8-4733-A1EB-8CBC6C0ECDD9}" dt="2024-01-17T10:14:29.526" v="2122" actId="1076"/>
          <ac:spMkLst>
            <pc:docMk/>
            <pc:sldMk cId="898018265" sldId="518"/>
            <ac:spMk id="11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45:36.619" v="810" actId="478"/>
          <ac:spMkLst>
            <pc:docMk/>
            <pc:sldMk cId="898018265" sldId="518"/>
            <ac:spMk id="12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45:26.328" v="809" actId="478"/>
          <ac:spMkLst>
            <pc:docMk/>
            <pc:sldMk cId="898018265" sldId="518"/>
            <ac:spMk id="13" creationId="{00000000-0000-0000-0000-000000000000}"/>
          </ac:spMkLst>
        </pc:spChg>
        <pc:grpChg chg="del mod">
          <ac:chgData name="Stewart Gale" userId="3647ddd2-6040-41ae-a96d-232c23482af8" providerId="ADAL" clId="{1D8A352F-29A8-4733-A1EB-8CBC6C0ECDD9}" dt="2023-06-21T18:45:44.930" v="811" actId="478"/>
          <ac:grpSpMkLst>
            <pc:docMk/>
            <pc:sldMk cId="898018265" sldId="51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898018265" sldId="518"/>
            <ac:cxnSpMk id="4" creationId="{00000000-0000-0000-0000-000000000000}"/>
          </ac:cxnSpMkLst>
        </pc:cxnChg>
      </pc:sldChg>
      <pc:sldChg chg="addSp delSp modSp del mod delAnim modAnim">
        <pc:chgData name="Stewart Gale" userId="3647ddd2-6040-41ae-a96d-232c23482af8" providerId="ADAL" clId="{1D8A352F-29A8-4733-A1EB-8CBC6C0ECDD9}" dt="2024-01-17T06:25:12.660" v="960" actId="47"/>
        <pc:sldMkLst>
          <pc:docMk/>
          <pc:sldMk cId="1800360075" sldId="519"/>
        </pc:sldMkLst>
        <pc:spChg chg="mod">
          <ac:chgData name="Stewart Gale" userId="3647ddd2-6040-41ae-a96d-232c23482af8" providerId="ADAL" clId="{1D8A352F-29A8-4733-A1EB-8CBC6C0ECDD9}" dt="2023-06-21T18:11:24.185" v="53" actId="1076"/>
          <ac:spMkLst>
            <pc:docMk/>
            <pc:sldMk cId="1800360075" sldId="519"/>
            <ac:spMk id="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2:28.424" v="83" actId="403"/>
          <ac:spMkLst>
            <pc:docMk/>
            <pc:sldMk cId="1800360075" sldId="519"/>
            <ac:spMk id="5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1:46.294" v="68" actId="478"/>
          <ac:spMkLst>
            <pc:docMk/>
            <pc:sldMk cId="1800360075" sldId="519"/>
            <ac:spMk id="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2:09.069" v="73" actId="1076"/>
          <ac:spMkLst>
            <pc:docMk/>
            <pc:sldMk cId="1800360075" sldId="519"/>
            <ac:spMk id="7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2:09.069" v="73" actId="1076"/>
          <ac:spMkLst>
            <pc:docMk/>
            <pc:sldMk cId="1800360075" sldId="519"/>
            <ac:spMk id="8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2:09.069" v="73" actId="1076"/>
          <ac:spMkLst>
            <pc:docMk/>
            <pc:sldMk cId="1800360075" sldId="519"/>
            <ac:spMk id="9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2:09.069" v="73" actId="1076"/>
          <ac:spMkLst>
            <pc:docMk/>
            <pc:sldMk cId="1800360075" sldId="519"/>
            <ac:spMk id="10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2:09.069" v="73" actId="1076"/>
          <ac:spMkLst>
            <pc:docMk/>
            <pc:sldMk cId="1800360075" sldId="519"/>
            <ac:spMk id="11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3-06-21T18:11:42.904" v="67" actId="1076"/>
          <ac:spMkLst>
            <pc:docMk/>
            <pc:sldMk cId="1800360075" sldId="519"/>
            <ac:spMk id="15" creationId="{1C06F77B-9D0B-8811-B6B8-F06B1EBB5B33}"/>
          </ac:spMkLst>
        </pc:spChg>
        <pc:spChg chg="add mod">
          <ac:chgData name="Stewart Gale" userId="3647ddd2-6040-41ae-a96d-232c23482af8" providerId="ADAL" clId="{1D8A352F-29A8-4733-A1EB-8CBC6C0ECDD9}" dt="2023-06-21T18:13:18.018" v="116" actId="1076"/>
          <ac:spMkLst>
            <pc:docMk/>
            <pc:sldMk cId="1800360075" sldId="519"/>
            <ac:spMk id="16" creationId="{790FCDCA-B474-0E8F-65C3-DB778F1D0A49}"/>
          </ac:spMkLst>
        </pc:spChg>
        <pc:spChg chg="del mod">
          <ac:chgData name="Stewart Gale" userId="3647ddd2-6040-41ae-a96d-232c23482af8" providerId="ADAL" clId="{1D8A352F-29A8-4733-A1EB-8CBC6C0ECDD9}" dt="2023-06-21T18:11:52.509" v="69" actId="478"/>
          <ac:spMkLst>
            <pc:docMk/>
            <pc:sldMk cId="1800360075" sldId="519"/>
            <ac:spMk id="26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1:55.773" v="70" actId="478"/>
          <ac:spMkLst>
            <pc:docMk/>
            <pc:sldMk cId="1800360075" sldId="519"/>
            <ac:spMk id="27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1:57.935" v="71" actId="478"/>
          <ac:spMkLst>
            <pc:docMk/>
            <pc:sldMk cId="1800360075" sldId="519"/>
            <ac:spMk id="28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1:52.509" v="69" actId="478"/>
          <ac:spMkLst>
            <pc:docMk/>
            <pc:sldMk cId="1800360075" sldId="519"/>
            <ac:spMk id="29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12:00.956" v="72" actId="478"/>
          <ac:spMkLst>
            <pc:docMk/>
            <pc:sldMk cId="1800360075" sldId="519"/>
            <ac:spMk id="30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2:58.065" v="114" actId="1076"/>
          <ac:spMkLst>
            <pc:docMk/>
            <pc:sldMk cId="1800360075" sldId="519"/>
            <ac:spMk id="3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2:58.065" v="114" actId="1076"/>
          <ac:spMkLst>
            <pc:docMk/>
            <pc:sldMk cId="1800360075" sldId="519"/>
            <ac:spMk id="3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2:58.065" v="114" actId="1076"/>
          <ac:spMkLst>
            <pc:docMk/>
            <pc:sldMk cId="1800360075" sldId="519"/>
            <ac:spMk id="33" creationId="{00000000-0000-0000-0000-000000000000}"/>
          </ac:spMkLst>
        </pc:spChg>
        <pc:grpChg chg="del mod">
          <ac:chgData name="Stewart Gale" userId="3647ddd2-6040-41ae-a96d-232c23482af8" providerId="ADAL" clId="{1D8A352F-29A8-4733-A1EB-8CBC6C0ECDD9}" dt="2023-06-21T18:11:31.100" v="56" actId="478"/>
          <ac:grpSpMkLst>
            <pc:docMk/>
            <pc:sldMk cId="1800360075" sldId="51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1800360075" sldId="51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2:09.069" v="73" actId="1076"/>
          <ac:cxnSpMkLst>
            <pc:docMk/>
            <pc:sldMk cId="1800360075" sldId="519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2:09.069" v="73" actId="1076"/>
          <ac:cxnSpMkLst>
            <pc:docMk/>
            <pc:sldMk cId="1800360075" sldId="519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2:09.069" v="73" actId="1076"/>
          <ac:cxnSpMkLst>
            <pc:docMk/>
            <pc:sldMk cId="1800360075" sldId="519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2:09.069" v="73" actId="1076"/>
          <ac:cxnSpMkLst>
            <pc:docMk/>
            <pc:sldMk cId="1800360075" sldId="519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2:58.065" v="114" actId="1076"/>
          <ac:cxnSpMkLst>
            <pc:docMk/>
            <pc:sldMk cId="1800360075" sldId="519"/>
            <ac:cxnSpMk id="34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2:58.065" v="114" actId="1076"/>
          <ac:cxnSpMkLst>
            <pc:docMk/>
            <pc:sldMk cId="1800360075" sldId="519"/>
            <ac:cxnSpMk id="36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1D8A352F-29A8-4733-A1EB-8CBC6C0ECDD9}" dt="2024-01-17T06:39:11.176" v="1332" actId="113"/>
        <pc:sldMkLst>
          <pc:docMk/>
          <pc:sldMk cId="993566003" sldId="520"/>
        </pc:sldMkLst>
        <pc:spChg chg="add mod">
          <ac:chgData name="Stewart Gale" userId="3647ddd2-6040-41ae-a96d-232c23482af8" providerId="ADAL" clId="{1D8A352F-29A8-4733-A1EB-8CBC6C0ECDD9}" dt="2024-01-17T06:37:53.042" v="1310" actId="1076"/>
          <ac:spMkLst>
            <pc:docMk/>
            <pc:sldMk cId="993566003" sldId="520"/>
            <ac:spMk id="2" creationId="{1D0D3363-E1CC-8A1D-B387-DFE407A6034A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993566003" sldId="520"/>
            <ac:spMk id="3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4-01-17T06:38:54.768" v="1328" actId="1076"/>
          <ac:spMkLst>
            <pc:docMk/>
            <pc:sldMk cId="993566003" sldId="520"/>
            <ac:spMk id="3" creationId="{67A00FF0-7110-78FE-0937-9C94CE221336}"/>
          </ac:spMkLst>
        </pc:spChg>
        <pc:spChg chg="add mod">
          <ac:chgData name="Stewart Gale" userId="3647ddd2-6040-41ae-a96d-232c23482af8" providerId="ADAL" clId="{1D8A352F-29A8-4733-A1EB-8CBC6C0ECDD9}" dt="2024-01-17T06:39:11.176" v="1332" actId="113"/>
          <ac:spMkLst>
            <pc:docMk/>
            <pc:sldMk cId="993566003" sldId="520"/>
            <ac:spMk id="4" creationId="{2DDBCDF3-4106-F810-A16C-EDF484B65C91}"/>
          </ac:spMkLst>
        </pc:spChg>
        <pc:spChg chg="del mod">
          <ac:chgData name="Stewart Gale" userId="3647ddd2-6040-41ae-a96d-232c23482af8" providerId="ADAL" clId="{1D8A352F-29A8-4733-A1EB-8CBC6C0ECDD9}" dt="2024-01-17T06:37:22.858" v="1297" actId="478"/>
          <ac:spMkLst>
            <pc:docMk/>
            <pc:sldMk cId="993566003" sldId="520"/>
            <ac:spMk id="5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5:04.019" v="563" actId="478"/>
          <ac:spMkLst>
            <pc:docMk/>
            <pc:sldMk cId="993566003" sldId="520"/>
            <ac:spMk id="6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5:04.019" v="563" actId="478"/>
          <ac:spMkLst>
            <pc:docMk/>
            <pc:sldMk cId="993566003" sldId="520"/>
            <ac:spMk id="7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5:04.019" v="563" actId="478"/>
          <ac:spMkLst>
            <pc:docMk/>
            <pc:sldMk cId="993566003" sldId="520"/>
            <ac:spMk id="8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4:31.899" v="559" actId="478"/>
          <ac:spMkLst>
            <pc:docMk/>
            <pc:sldMk cId="993566003" sldId="520"/>
            <ac:spMk id="9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4:32.579" v="560" actId="478"/>
          <ac:spMkLst>
            <pc:docMk/>
            <pc:sldMk cId="993566003" sldId="520"/>
            <ac:spMk id="10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34:33.164" v="561" actId="478"/>
          <ac:spMkLst>
            <pc:docMk/>
            <pc:sldMk cId="993566003" sldId="520"/>
            <ac:spMk id="11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4-01-17T06:38:52.123" v="1327" actId="1076"/>
          <ac:spMkLst>
            <pc:docMk/>
            <pc:sldMk cId="993566003" sldId="520"/>
            <ac:spMk id="13" creationId="{F1679D1F-3817-8431-2C97-DA0CDEE441D7}"/>
          </ac:spMkLst>
        </pc:spChg>
        <pc:spChg chg="add del mod">
          <ac:chgData name="Stewart Gale" userId="3647ddd2-6040-41ae-a96d-232c23482af8" providerId="ADAL" clId="{1D8A352F-29A8-4733-A1EB-8CBC6C0ECDD9}" dt="2024-01-17T06:37:03.345" v="1291" actId="478"/>
          <ac:spMkLst>
            <pc:docMk/>
            <pc:sldMk cId="993566003" sldId="520"/>
            <ac:spMk id="15" creationId="{B97800BD-ECAB-5007-2524-61B0225EDB2B}"/>
          </ac:spMkLst>
        </pc:spChg>
        <pc:spChg chg="add del mod">
          <ac:chgData name="Stewart Gale" userId="3647ddd2-6040-41ae-a96d-232c23482af8" providerId="ADAL" clId="{1D8A352F-29A8-4733-A1EB-8CBC6C0ECDD9}" dt="2024-01-17T06:37:03.345" v="1291" actId="478"/>
          <ac:spMkLst>
            <pc:docMk/>
            <pc:sldMk cId="993566003" sldId="520"/>
            <ac:spMk id="17" creationId="{CE305C98-8A7F-0E5D-30B1-29E8B6A621A6}"/>
          </ac:spMkLst>
        </pc:spChg>
        <pc:grpChg chg="del mod">
          <ac:chgData name="Stewart Gale" userId="3647ddd2-6040-41ae-a96d-232c23482af8" providerId="ADAL" clId="{1D8A352F-29A8-4733-A1EB-8CBC6C0ECDD9}" dt="2023-06-21T18:35:01.738" v="562" actId="478"/>
          <ac:grpSpMkLst>
            <pc:docMk/>
            <pc:sldMk cId="993566003" sldId="52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993566003" sldId="520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1D8A352F-29A8-4733-A1EB-8CBC6C0ECDD9}" dt="2023-06-21T18:45:21.269" v="808" actId="47"/>
        <pc:sldMkLst>
          <pc:docMk/>
          <pc:sldMk cId="3120379570" sldId="521"/>
        </pc:sldMkLst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5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7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8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9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10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1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1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1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14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15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1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17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18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19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20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2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2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2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24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2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27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28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29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30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3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3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3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120379570" sldId="521"/>
            <ac:spMk id="34" creationId="{00000000-0000-0000-0000-000000000000}"/>
          </ac:spMkLst>
        </pc:spChg>
        <pc:grpChg chg="mod">
          <ac:chgData name="Stewart Gale" userId="3647ddd2-6040-41ae-a96d-232c23482af8" providerId="ADAL" clId="{1D8A352F-29A8-4733-A1EB-8CBC6C0ECDD9}" dt="2023-06-21T18:10:12.631" v="1"/>
          <ac:grpSpMkLst>
            <pc:docMk/>
            <pc:sldMk cId="3120379570" sldId="52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120379570" sldId="521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1D8A352F-29A8-4733-A1EB-8CBC6C0ECDD9}" dt="2023-06-21T18:38:47.203" v="643" actId="47"/>
        <pc:sldMkLst>
          <pc:docMk/>
          <pc:sldMk cId="3395461775" sldId="522"/>
        </pc:sldMkLst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9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10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1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1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1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18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19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2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2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28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3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34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3395461775" sldId="522"/>
            <ac:spMk id="38" creationId="{00000000-0000-0000-0000-000000000000}"/>
          </ac:spMkLst>
        </pc:spChg>
        <pc:grpChg chg="mod">
          <ac:chgData name="Stewart Gale" userId="3647ddd2-6040-41ae-a96d-232c23482af8" providerId="ADAL" clId="{1D8A352F-29A8-4733-A1EB-8CBC6C0ECDD9}" dt="2023-06-21T18:10:12.631" v="1"/>
          <ac:grpSpMkLst>
            <pc:docMk/>
            <pc:sldMk cId="3395461775" sldId="522"/>
            <ac:grpSpMk id="25" creationId="{00000000-0000-0000-0000-000000000000}"/>
          </ac:grpSpMkLst>
        </pc:grpChg>
        <pc:grpChg chg="mod">
          <ac:chgData name="Stewart Gale" userId="3647ddd2-6040-41ae-a96d-232c23482af8" providerId="ADAL" clId="{1D8A352F-29A8-4733-A1EB-8CBC6C0ECDD9}" dt="2023-06-21T18:10:12.631" v="1"/>
          <ac:grpSpMkLst>
            <pc:docMk/>
            <pc:sldMk cId="3395461775" sldId="522"/>
            <ac:grpSpMk id="27" creationId="{00000000-0000-0000-0000-000000000000}"/>
          </ac:grpSpMkLst>
        </pc:grpChg>
        <pc:grpChg chg="mod">
          <ac:chgData name="Stewart Gale" userId="3647ddd2-6040-41ae-a96d-232c23482af8" providerId="ADAL" clId="{1D8A352F-29A8-4733-A1EB-8CBC6C0ECDD9}" dt="2023-06-21T18:10:12.631" v="1"/>
          <ac:grpSpMkLst>
            <pc:docMk/>
            <pc:sldMk cId="3395461775" sldId="522"/>
            <ac:grpSpMk id="30" creationId="{00000000-0000-0000-0000-000000000000}"/>
          </ac:grpSpMkLst>
        </pc:grpChg>
        <pc:grpChg chg="mod">
          <ac:chgData name="Stewart Gale" userId="3647ddd2-6040-41ae-a96d-232c23482af8" providerId="ADAL" clId="{1D8A352F-29A8-4733-A1EB-8CBC6C0ECDD9}" dt="2023-06-21T18:10:12.631" v="1"/>
          <ac:grpSpMkLst>
            <pc:docMk/>
            <pc:sldMk cId="3395461775" sldId="522"/>
            <ac:grpSpMk id="31" creationId="{00000000-0000-0000-0000-000000000000}"/>
          </ac:grpSpMkLst>
        </pc:grpChg>
        <pc:grpChg chg="mod">
          <ac:chgData name="Stewart Gale" userId="3647ddd2-6040-41ae-a96d-232c23482af8" providerId="ADAL" clId="{1D8A352F-29A8-4733-A1EB-8CBC6C0ECDD9}" dt="2023-06-21T18:10:12.631" v="1"/>
          <ac:grpSpMkLst>
            <pc:docMk/>
            <pc:sldMk cId="3395461775" sldId="522"/>
            <ac:grpSpMk id="37" creationId="{00000000-0000-0000-0000-000000000000}"/>
          </ac:grpSpMkLst>
        </pc:grp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395461775" sldId="522"/>
            <ac:cxnSpMk id="3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395461775" sldId="52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395461775" sldId="522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395461775" sldId="522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395461775" sldId="522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395461775" sldId="522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395461775" sldId="522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395461775" sldId="522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395461775" sldId="522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3395461775" sldId="522"/>
            <ac:cxnSpMk id="39" creationId="{00000000-0000-0000-0000-000000000000}"/>
          </ac:cxnSpMkLst>
        </pc:cxnChg>
      </pc:sldChg>
      <pc:sldChg chg="delSp modSp mod delAnim">
        <pc:chgData name="Stewart Gale" userId="3647ddd2-6040-41ae-a96d-232c23482af8" providerId="ADAL" clId="{1D8A352F-29A8-4733-A1EB-8CBC6C0ECDD9}" dt="2024-01-17T10:15:35.938" v="2130" actId="478"/>
        <pc:sldMkLst>
          <pc:docMk/>
          <pc:sldMk cId="4148410543" sldId="523"/>
        </pc:sldMkLst>
        <pc:spChg chg="mod">
          <ac:chgData name="Stewart Gale" userId="3647ddd2-6040-41ae-a96d-232c23482af8" providerId="ADAL" clId="{1D8A352F-29A8-4733-A1EB-8CBC6C0ECDD9}" dt="2023-06-21T18:48:42.107" v="859" actId="1076"/>
          <ac:spMkLst>
            <pc:docMk/>
            <pc:sldMk cId="4148410543" sldId="523"/>
            <ac:spMk id="5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42.107" v="859" actId="1076"/>
          <ac:spMkLst>
            <pc:docMk/>
            <pc:sldMk cId="4148410543" sldId="523"/>
            <ac:spMk id="6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4-01-17T10:15:20.243" v="2128" actId="478"/>
          <ac:spMkLst>
            <pc:docMk/>
            <pc:sldMk cId="4148410543" sldId="523"/>
            <ac:spMk id="7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42.107" v="859" actId="1076"/>
          <ac:spMkLst>
            <pc:docMk/>
            <pc:sldMk cId="4148410543" sldId="523"/>
            <ac:spMk id="8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42.107" v="859" actId="1076"/>
          <ac:spMkLst>
            <pc:docMk/>
            <pc:sldMk cId="4148410543" sldId="523"/>
            <ac:spMk id="9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42.107" v="859" actId="1076"/>
          <ac:spMkLst>
            <pc:docMk/>
            <pc:sldMk cId="4148410543" sldId="523"/>
            <ac:spMk id="1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42.107" v="859" actId="1076"/>
          <ac:spMkLst>
            <pc:docMk/>
            <pc:sldMk cId="4148410543" sldId="523"/>
            <ac:spMk id="1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42.107" v="859" actId="1076"/>
          <ac:spMkLst>
            <pc:docMk/>
            <pc:sldMk cId="4148410543" sldId="523"/>
            <ac:spMk id="1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42.107" v="859" actId="1076"/>
          <ac:spMkLst>
            <pc:docMk/>
            <pc:sldMk cId="4148410543" sldId="523"/>
            <ac:spMk id="14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42.107" v="859" actId="1076"/>
          <ac:spMkLst>
            <pc:docMk/>
            <pc:sldMk cId="4148410543" sldId="523"/>
            <ac:spMk id="19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42.107" v="859" actId="1076"/>
          <ac:spMkLst>
            <pc:docMk/>
            <pc:sldMk cId="4148410543" sldId="523"/>
            <ac:spMk id="21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4-01-17T10:15:32.326" v="2129" actId="478"/>
          <ac:spMkLst>
            <pc:docMk/>
            <pc:sldMk cId="4148410543" sldId="523"/>
            <ac:spMk id="2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42.107" v="859" actId="1076"/>
          <ac:spMkLst>
            <pc:docMk/>
            <pc:sldMk cId="4148410543" sldId="523"/>
            <ac:spMk id="24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4-01-17T10:15:35.938" v="2130" actId="478"/>
          <ac:spMkLst>
            <pc:docMk/>
            <pc:sldMk cId="4148410543" sldId="523"/>
            <ac:spMk id="2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42.107" v="859" actId="1076"/>
          <ac:spMkLst>
            <pc:docMk/>
            <pc:sldMk cId="4148410543" sldId="523"/>
            <ac:spMk id="27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4-01-17T10:15:35.938" v="2130" actId="478"/>
          <ac:spMkLst>
            <pc:docMk/>
            <pc:sldMk cId="4148410543" sldId="523"/>
            <ac:spMk id="28" creationId="{00000000-0000-0000-0000-000000000000}"/>
          </ac:spMkLst>
        </pc:spChg>
        <pc:cxnChg chg="mod">
          <ac:chgData name="Stewart Gale" userId="3647ddd2-6040-41ae-a96d-232c23482af8" providerId="ADAL" clId="{1D8A352F-29A8-4733-A1EB-8CBC6C0ECDD9}" dt="2023-06-21T18:48:42.107" v="859" actId="1076"/>
          <ac:cxnSpMkLst>
            <pc:docMk/>
            <pc:sldMk cId="4148410543" sldId="523"/>
            <ac:cxnSpMk id="2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48:42.107" v="859" actId="1076"/>
          <ac:cxnSpMkLst>
            <pc:docMk/>
            <pc:sldMk cId="4148410543" sldId="523"/>
            <ac:cxnSpMk id="3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48:42.107" v="859" actId="1076"/>
          <ac:cxnSpMkLst>
            <pc:docMk/>
            <pc:sldMk cId="4148410543" sldId="52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48:42.107" v="859" actId="1076"/>
          <ac:cxnSpMkLst>
            <pc:docMk/>
            <pc:sldMk cId="4148410543" sldId="523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48:42.107" v="859" actId="1076"/>
          <ac:cxnSpMkLst>
            <pc:docMk/>
            <pc:sldMk cId="4148410543" sldId="523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48:42.107" v="859" actId="1076"/>
          <ac:cxnSpMkLst>
            <pc:docMk/>
            <pc:sldMk cId="4148410543" sldId="523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48:42.107" v="859" actId="1076"/>
          <ac:cxnSpMkLst>
            <pc:docMk/>
            <pc:sldMk cId="4148410543" sldId="523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48:42.107" v="859" actId="1076"/>
          <ac:cxnSpMkLst>
            <pc:docMk/>
            <pc:sldMk cId="4148410543" sldId="523"/>
            <ac:cxnSpMk id="25" creationId="{00000000-0000-0000-0000-000000000000}"/>
          </ac:cxnSpMkLst>
        </pc:cxnChg>
      </pc:sldChg>
      <pc:sldChg chg="delSp modSp del mod delAnim">
        <pc:chgData name="Stewart Gale" userId="3647ddd2-6040-41ae-a96d-232c23482af8" providerId="ADAL" clId="{1D8A352F-29A8-4733-A1EB-8CBC6C0ECDD9}" dt="2023-06-21T18:52:17.892" v="881" actId="47"/>
        <pc:sldMkLst>
          <pc:docMk/>
          <pc:sldMk cId="4251253015" sldId="524"/>
        </pc:sldMkLst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4251253015" sldId="524"/>
            <ac:spMk id="7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4251253015" sldId="524"/>
            <ac:spMk id="1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4251253015" sldId="524"/>
            <ac:spMk id="2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4251253015" sldId="524"/>
            <ac:spMk id="25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49:10.359" v="861" actId="478"/>
          <ac:spMkLst>
            <pc:docMk/>
            <pc:sldMk cId="4251253015" sldId="524"/>
            <ac:spMk id="2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4251253015" sldId="524"/>
            <ac:spMk id="27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4251253015" sldId="524"/>
            <ac:spMk id="28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49:12.318" v="862" actId="478"/>
          <ac:spMkLst>
            <pc:docMk/>
            <pc:sldMk cId="4251253015" sldId="524"/>
            <ac:spMk id="29" creationId="{00000000-0000-0000-0000-000000000000}"/>
          </ac:spMkLst>
        </pc:spChg>
        <pc:grpChg chg="mod">
          <ac:chgData name="Stewart Gale" userId="3647ddd2-6040-41ae-a96d-232c23482af8" providerId="ADAL" clId="{1D8A352F-29A8-4733-A1EB-8CBC6C0ECDD9}" dt="2023-06-21T18:10:12.631" v="1"/>
          <ac:grpSpMkLst>
            <pc:docMk/>
            <pc:sldMk cId="4251253015" sldId="524"/>
            <ac:grpSpMk id="20" creationId="{00000000-0000-0000-0000-000000000000}"/>
          </ac:grpSpMkLst>
        </pc:grp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4251253015" sldId="524"/>
            <ac:cxnSpMk id="24" creationId="{00000000-0000-0000-0000-000000000000}"/>
          </ac:cxnSpMkLst>
        </pc:cxnChg>
      </pc:sldChg>
      <pc:sldChg chg="delSp modSp mod ord delAnim">
        <pc:chgData name="Stewart Gale" userId="3647ddd2-6040-41ae-a96d-232c23482af8" providerId="ADAL" clId="{1D8A352F-29A8-4733-A1EB-8CBC6C0ECDD9}" dt="2023-06-21T18:51:06.223" v="867"/>
        <pc:sldMkLst>
          <pc:docMk/>
          <pc:sldMk cId="1182982645" sldId="526"/>
        </pc:sldMkLst>
        <pc:spChg chg="del mod topLvl">
          <ac:chgData name="Stewart Gale" userId="3647ddd2-6040-41ae-a96d-232c23482af8" providerId="ADAL" clId="{1D8A352F-29A8-4733-A1EB-8CBC6C0ECDD9}" dt="2023-06-21T18:47:52.918" v="839" actId="478"/>
          <ac:spMkLst>
            <pc:docMk/>
            <pc:sldMk cId="1182982645" sldId="526"/>
            <ac:spMk id="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13.057" v="850" actId="14100"/>
          <ac:spMkLst>
            <pc:docMk/>
            <pc:sldMk cId="1182982645" sldId="526"/>
            <ac:spMk id="5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22.147" v="853" actId="1076"/>
          <ac:spMkLst>
            <pc:docMk/>
            <pc:sldMk cId="1182982645" sldId="526"/>
            <ac:spMk id="9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22.147" v="853" actId="1076"/>
          <ac:spMkLst>
            <pc:docMk/>
            <pc:sldMk cId="1182982645" sldId="526"/>
            <ac:spMk id="10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22.147" v="853" actId="1076"/>
          <ac:spMkLst>
            <pc:docMk/>
            <pc:sldMk cId="1182982645" sldId="526"/>
            <ac:spMk id="1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22.147" v="853" actId="1076"/>
          <ac:spMkLst>
            <pc:docMk/>
            <pc:sldMk cId="1182982645" sldId="526"/>
            <ac:spMk id="1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22.147" v="853" actId="1076"/>
          <ac:spMkLst>
            <pc:docMk/>
            <pc:sldMk cId="1182982645" sldId="526"/>
            <ac:spMk id="1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48:33.555" v="858" actId="1076"/>
          <ac:spMkLst>
            <pc:docMk/>
            <pc:sldMk cId="1182982645" sldId="526"/>
            <ac:spMk id="14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48:15.416" v="851" actId="478"/>
          <ac:spMkLst>
            <pc:docMk/>
            <pc:sldMk cId="1182982645" sldId="526"/>
            <ac:spMk id="15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48:17.543" v="852" actId="478"/>
          <ac:spMkLst>
            <pc:docMk/>
            <pc:sldMk cId="1182982645" sldId="526"/>
            <ac:spMk id="16" creationId="{00000000-0000-0000-0000-000000000000}"/>
          </ac:spMkLst>
        </pc:spChg>
        <pc:grpChg chg="del mod">
          <ac:chgData name="Stewart Gale" userId="3647ddd2-6040-41ae-a96d-232c23482af8" providerId="ADAL" clId="{1D8A352F-29A8-4733-A1EB-8CBC6C0ECDD9}" dt="2023-06-21T18:47:52.918" v="839" actId="478"/>
          <ac:grpSpMkLst>
            <pc:docMk/>
            <pc:sldMk cId="1182982645" sldId="526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1D8A352F-29A8-4733-A1EB-8CBC6C0ECDD9}" dt="2023-06-21T18:47:55.100" v="840" actId="478"/>
          <ac:cxnSpMkLst>
            <pc:docMk/>
            <pc:sldMk cId="1182982645" sldId="526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48:22.147" v="853" actId="1076"/>
          <ac:cxnSpMkLst>
            <pc:docMk/>
            <pc:sldMk cId="1182982645" sldId="526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48:22.147" v="853" actId="1076"/>
          <ac:cxnSpMkLst>
            <pc:docMk/>
            <pc:sldMk cId="1182982645" sldId="526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48:22.147" v="853" actId="1076"/>
          <ac:cxnSpMkLst>
            <pc:docMk/>
            <pc:sldMk cId="1182982645" sldId="526"/>
            <ac:cxnSpMk id="8" creationId="{00000000-0000-0000-0000-000000000000}"/>
          </ac:cxnSpMkLst>
        </pc:cxnChg>
      </pc:sldChg>
      <pc:sldChg chg="delSp modSp del mod delAnim">
        <pc:chgData name="Stewart Gale" userId="3647ddd2-6040-41ae-a96d-232c23482af8" providerId="ADAL" clId="{1D8A352F-29A8-4733-A1EB-8CBC6C0ECDD9}" dt="2023-06-21T18:52:15.970" v="880" actId="47"/>
        <pc:sldMkLst>
          <pc:docMk/>
          <pc:sldMk cId="732913238" sldId="527"/>
        </pc:sldMkLst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5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10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1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1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1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14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15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1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19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2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2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24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25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2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27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28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29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30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3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3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3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34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732913238" sldId="527"/>
            <ac:spMk id="35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48:58.515" v="860" actId="478"/>
          <ac:spMkLst>
            <pc:docMk/>
            <pc:sldMk cId="732913238" sldId="527"/>
            <ac:spMk id="36" creationId="{00000000-0000-0000-0000-000000000000}"/>
          </ac:spMkLst>
        </pc:spChg>
        <pc:grpChg chg="mod">
          <ac:chgData name="Stewart Gale" userId="3647ddd2-6040-41ae-a96d-232c23482af8" providerId="ADAL" clId="{1D8A352F-29A8-4733-A1EB-8CBC6C0ECDD9}" dt="2023-06-21T18:10:12.631" v="1"/>
          <ac:grpSpMkLst>
            <pc:docMk/>
            <pc:sldMk cId="732913238" sldId="52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732913238" sldId="527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732913238" sldId="527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732913238" sldId="527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732913238" sldId="527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732913238" sldId="527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732913238" sldId="527"/>
            <ac:cxnSpMk id="20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1D8A352F-29A8-4733-A1EB-8CBC6C0ECDD9}" dt="2023-06-21T18:55:32.553" v="953"/>
        <pc:sldMkLst>
          <pc:docMk/>
          <pc:sldMk cId="812483337" sldId="528"/>
        </pc:sldMkLst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812483337" sldId="528"/>
            <ac:spMk id="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4:07.779" v="927" actId="113"/>
          <ac:spMkLst>
            <pc:docMk/>
            <pc:sldMk cId="812483337" sldId="528"/>
            <ac:spMk id="5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5.065" v="877" actId="478"/>
          <ac:spMkLst>
            <pc:docMk/>
            <pc:sldMk cId="812483337" sldId="528"/>
            <ac:spMk id="6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5.065" v="877" actId="478"/>
          <ac:spMkLst>
            <pc:docMk/>
            <pc:sldMk cId="812483337" sldId="528"/>
            <ac:spMk id="7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5.065" v="877" actId="478"/>
          <ac:spMkLst>
            <pc:docMk/>
            <pc:sldMk cId="812483337" sldId="528"/>
            <ac:spMk id="8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5.065" v="877" actId="478"/>
          <ac:spMkLst>
            <pc:docMk/>
            <pc:sldMk cId="812483337" sldId="528"/>
            <ac:spMk id="9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5.065" v="877" actId="478"/>
          <ac:spMkLst>
            <pc:docMk/>
            <pc:sldMk cId="812483337" sldId="528"/>
            <ac:spMk id="10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7.654" v="878" actId="478"/>
          <ac:spMkLst>
            <pc:docMk/>
            <pc:sldMk cId="812483337" sldId="528"/>
            <ac:spMk id="11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7.654" v="878" actId="478"/>
          <ac:spMkLst>
            <pc:docMk/>
            <pc:sldMk cId="812483337" sldId="528"/>
            <ac:spMk id="12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7.654" v="878" actId="478"/>
          <ac:spMkLst>
            <pc:docMk/>
            <pc:sldMk cId="812483337" sldId="528"/>
            <ac:spMk id="13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5.065" v="877" actId="478"/>
          <ac:spMkLst>
            <pc:docMk/>
            <pc:sldMk cId="812483337" sldId="528"/>
            <ac:spMk id="14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5.065" v="877" actId="478"/>
          <ac:spMkLst>
            <pc:docMk/>
            <pc:sldMk cId="812483337" sldId="528"/>
            <ac:spMk id="15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5.065" v="877" actId="478"/>
          <ac:spMkLst>
            <pc:docMk/>
            <pc:sldMk cId="812483337" sldId="528"/>
            <ac:spMk id="16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5.065" v="877" actId="478"/>
          <ac:spMkLst>
            <pc:docMk/>
            <pc:sldMk cId="812483337" sldId="528"/>
            <ac:spMk id="17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5.065" v="877" actId="478"/>
          <ac:spMkLst>
            <pc:docMk/>
            <pc:sldMk cId="812483337" sldId="528"/>
            <ac:spMk id="18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05.065" v="877" actId="478"/>
          <ac:spMkLst>
            <pc:docMk/>
            <pc:sldMk cId="812483337" sldId="528"/>
            <ac:spMk id="19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33.154" v="885" actId="478"/>
          <ac:spMkLst>
            <pc:docMk/>
            <pc:sldMk cId="812483337" sldId="528"/>
            <ac:spMk id="20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33.154" v="885" actId="478"/>
          <ac:spMkLst>
            <pc:docMk/>
            <pc:sldMk cId="812483337" sldId="528"/>
            <ac:spMk id="21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33.154" v="885" actId="478"/>
          <ac:spMkLst>
            <pc:docMk/>
            <pc:sldMk cId="812483337" sldId="528"/>
            <ac:spMk id="22" creationId="{00000000-0000-0000-0000-000000000000}"/>
          </ac:spMkLst>
        </pc:spChg>
        <pc:spChg chg="del mod">
          <ac:chgData name="Stewart Gale" userId="3647ddd2-6040-41ae-a96d-232c23482af8" providerId="ADAL" clId="{1D8A352F-29A8-4733-A1EB-8CBC6C0ECDD9}" dt="2023-06-21T18:52:27.324" v="883" actId="478"/>
          <ac:spMkLst>
            <pc:docMk/>
            <pc:sldMk cId="812483337" sldId="528"/>
            <ac:spMk id="23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3-06-21T18:55:15.667" v="947" actId="21"/>
          <ac:spMkLst>
            <pc:docMk/>
            <pc:sldMk cId="812483337" sldId="528"/>
            <ac:spMk id="25" creationId="{86EB2B3C-68BB-85BD-2E03-C5C79CBB4CAF}"/>
          </ac:spMkLst>
        </pc:spChg>
        <pc:spChg chg="add mod">
          <ac:chgData name="Stewart Gale" userId="3647ddd2-6040-41ae-a96d-232c23482af8" providerId="ADAL" clId="{1D8A352F-29A8-4733-A1EB-8CBC6C0ECDD9}" dt="2023-06-21T18:55:02.144" v="943" actId="14100"/>
          <ac:spMkLst>
            <pc:docMk/>
            <pc:sldMk cId="812483337" sldId="528"/>
            <ac:spMk id="27" creationId="{71D45FD4-53C3-485D-8772-2685ADFCEF4C}"/>
          </ac:spMkLst>
        </pc:spChg>
        <pc:spChg chg="add del">
          <ac:chgData name="Stewart Gale" userId="3647ddd2-6040-41ae-a96d-232c23482af8" providerId="ADAL" clId="{1D8A352F-29A8-4733-A1EB-8CBC6C0ECDD9}" dt="2023-06-21T18:54:11.815" v="929" actId="22"/>
          <ac:spMkLst>
            <pc:docMk/>
            <pc:sldMk cId="812483337" sldId="528"/>
            <ac:spMk id="29" creationId="{3D89BCB3-6EDB-DAA0-35EA-7035F26E2057}"/>
          </ac:spMkLst>
        </pc:spChg>
        <pc:spChg chg="add mod">
          <ac:chgData name="Stewart Gale" userId="3647ddd2-6040-41ae-a96d-232c23482af8" providerId="ADAL" clId="{1D8A352F-29A8-4733-A1EB-8CBC6C0ECDD9}" dt="2023-06-21T18:54:33.583" v="936" actId="14100"/>
          <ac:spMkLst>
            <pc:docMk/>
            <pc:sldMk cId="812483337" sldId="528"/>
            <ac:spMk id="31" creationId="{DAA83A85-BCB4-D7D4-DA25-92D3EBBDBEB8}"/>
          </ac:spMkLst>
        </pc:spChg>
        <pc:spChg chg="add mod">
          <ac:chgData name="Stewart Gale" userId="3647ddd2-6040-41ae-a96d-232c23482af8" providerId="ADAL" clId="{1D8A352F-29A8-4733-A1EB-8CBC6C0ECDD9}" dt="2023-06-21T18:55:27.150" v="951" actId="1076"/>
          <ac:spMkLst>
            <pc:docMk/>
            <pc:sldMk cId="812483337" sldId="528"/>
            <ac:spMk id="33" creationId="{AE65E734-E565-A77B-EEAB-6D3A297061DE}"/>
          </ac:spMkLst>
        </pc:spChg>
        <pc:spChg chg="add mod">
          <ac:chgData name="Stewart Gale" userId="3647ddd2-6040-41ae-a96d-232c23482af8" providerId="ADAL" clId="{1D8A352F-29A8-4733-A1EB-8CBC6C0ECDD9}" dt="2023-06-21T18:55:27.150" v="951" actId="1076"/>
          <ac:spMkLst>
            <pc:docMk/>
            <pc:sldMk cId="812483337" sldId="528"/>
            <ac:spMk id="35" creationId="{3D9D2BF5-1623-F05E-90F2-CCD1EA2C1F0F}"/>
          </ac:spMkLst>
        </pc:spChg>
        <pc:spChg chg="add mod">
          <ac:chgData name="Stewart Gale" userId="3647ddd2-6040-41ae-a96d-232c23482af8" providerId="ADAL" clId="{1D8A352F-29A8-4733-A1EB-8CBC6C0ECDD9}" dt="2023-06-21T18:55:27.150" v="951" actId="1076"/>
          <ac:spMkLst>
            <pc:docMk/>
            <pc:sldMk cId="812483337" sldId="528"/>
            <ac:spMk id="37" creationId="{BEF53834-14EB-C288-7786-9DEEFC9702C8}"/>
          </ac:spMkLst>
        </pc:spChg>
        <pc:grpChg chg="del mod">
          <ac:chgData name="Stewart Gale" userId="3647ddd2-6040-41ae-a96d-232c23482af8" providerId="ADAL" clId="{1D8A352F-29A8-4733-A1EB-8CBC6C0ECDD9}" dt="2023-06-21T18:52:05.065" v="877" actId="478"/>
          <ac:grpSpMkLst>
            <pc:docMk/>
            <pc:sldMk cId="812483337" sldId="52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812483337" sldId="528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1D8A352F-29A8-4733-A1EB-8CBC6C0ECDD9}" dt="2023-06-21T18:52:14.849" v="879" actId="47"/>
        <pc:sldMkLst>
          <pc:docMk/>
          <pc:sldMk cId="195643746" sldId="529"/>
        </pc:sldMkLst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195643746" sldId="529"/>
            <ac:spMk id="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195643746" sldId="529"/>
            <ac:spMk id="5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195643746" sldId="529"/>
            <ac:spMk id="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195643746" sldId="529"/>
            <ac:spMk id="7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195643746" sldId="529"/>
            <ac:spMk id="8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k cId="195643746" sldId="529"/>
            <ac:spMk id="9" creationId="{00000000-0000-0000-0000-000000000000}"/>
          </ac:spMkLst>
        </pc:spChg>
        <pc:grpChg chg="mod">
          <ac:chgData name="Stewart Gale" userId="3647ddd2-6040-41ae-a96d-232c23482af8" providerId="ADAL" clId="{1D8A352F-29A8-4733-A1EB-8CBC6C0ECDD9}" dt="2023-06-21T18:10:12.631" v="1"/>
          <ac:grpSpMkLst>
            <pc:docMk/>
            <pc:sldMk cId="195643746" sldId="52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D8A352F-29A8-4733-A1EB-8CBC6C0ECDD9}" dt="2023-06-21T18:10:12.631" v="1"/>
          <ac:cxnSpMkLst>
            <pc:docMk/>
            <pc:sldMk cId="195643746" sldId="529"/>
            <ac:cxnSpMk id="4" creationId="{00000000-0000-0000-0000-000000000000}"/>
          </ac:cxnSpMkLst>
        </pc:cxnChg>
      </pc:sldChg>
      <pc:sldChg chg="addSp modSp new mod ord">
        <pc:chgData name="Stewart Gale" userId="3647ddd2-6040-41ae-a96d-232c23482af8" providerId="ADAL" clId="{1D8A352F-29A8-4733-A1EB-8CBC6C0ECDD9}" dt="2023-06-21T18:55:48.249" v="956" actId="122"/>
        <pc:sldMkLst>
          <pc:docMk/>
          <pc:sldMk cId="1643796640" sldId="530"/>
        </pc:sldMkLst>
        <pc:spChg chg="add mod">
          <ac:chgData name="Stewart Gale" userId="3647ddd2-6040-41ae-a96d-232c23482af8" providerId="ADAL" clId="{1D8A352F-29A8-4733-A1EB-8CBC6C0ECDD9}" dt="2023-06-21T18:55:48.249" v="956" actId="122"/>
          <ac:spMkLst>
            <pc:docMk/>
            <pc:sldMk cId="1643796640" sldId="530"/>
            <ac:spMk id="2" creationId="{055B4B11-AAC5-FD85-34C3-2C247CCCE19C}"/>
          </ac:spMkLst>
        </pc:spChg>
      </pc:sldChg>
      <pc:sldChg chg="addSp delSp modSp add mod ord modAnim">
        <pc:chgData name="Stewart Gale" userId="3647ddd2-6040-41ae-a96d-232c23482af8" providerId="ADAL" clId="{1D8A352F-29A8-4733-A1EB-8CBC6C0ECDD9}" dt="2024-01-17T07:47:55.559" v="1888" actId="1076"/>
        <pc:sldMkLst>
          <pc:docMk/>
          <pc:sldMk cId="844857267" sldId="531"/>
        </pc:sldMkLst>
        <pc:spChg chg="add mod">
          <ac:chgData name="Stewart Gale" userId="3647ddd2-6040-41ae-a96d-232c23482af8" providerId="ADAL" clId="{1D8A352F-29A8-4733-A1EB-8CBC6C0ECDD9}" dt="2024-01-17T07:45:46.077" v="1878" actId="1076"/>
          <ac:spMkLst>
            <pc:docMk/>
            <pc:sldMk cId="844857267" sldId="531"/>
            <ac:spMk id="2" creationId="{E2B12095-1037-AC58-5351-B338F54B9BDF}"/>
          </ac:spMkLst>
        </pc:spChg>
        <pc:spChg chg="add mod">
          <ac:chgData name="Stewart Gale" userId="3647ddd2-6040-41ae-a96d-232c23482af8" providerId="ADAL" clId="{1D8A352F-29A8-4733-A1EB-8CBC6C0ECDD9}" dt="2024-01-17T07:47:55.559" v="1888" actId="1076"/>
          <ac:spMkLst>
            <pc:docMk/>
            <pc:sldMk cId="844857267" sldId="531"/>
            <ac:spMk id="3" creationId="{0F146C03-E94A-F1E8-5FF6-20B5AF0C9C6A}"/>
          </ac:spMkLst>
        </pc:spChg>
        <pc:spChg chg="add mod">
          <ac:chgData name="Stewart Gale" userId="3647ddd2-6040-41ae-a96d-232c23482af8" providerId="ADAL" clId="{1D8A352F-29A8-4733-A1EB-8CBC6C0ECDD9}" dt="2024-01-17T07:47:50.274" v="1887" actId="1076"/>
          <ac:spMkLst>
            <pc:docMk/>
            <pc:sldMk cId="844857267" sldId="531"/>
            <ac:spMk id="5" creationId="{23215E2D-4C1B-72CA-C98C-D579D5B962F1}"/>
          </ac:spMkLst>
        </pc:spChg>
        <pc:spChg chg="del">
          <ac:chgData name="Stewart Gale" userId="3647ddd2-6040-41ae-a96d-232c23482af8" providerId="ADAL" clId="{1D8A352F-29A8-4733-A1EB-8CBC6C0ECDD9}" dt="2023-06-21T18:42:48.827" v="749" actId="478"/>
          <ac:spMkLst>
            <pc:docMk/>
            <pc:sldMk cId="844857267" sldId="531"/>
            <ac:spMk id="1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4-01-17T07:47:50.274" v="1887" actId="1076"/>
          <ac:spMkLst>
            <pc:docMk/>
            <pc:sldMk cId="844857267" sldId="531"/>
            <ac:spMk id="12" creationId="{00000000-0000-0000-0000-000000000000}"/>
          </ac:spMkLst>
        </pc:spChg>
        <pc:spChg chg="del">
          <ac:chgData name="Stewart Gale" userId="3647ddd2-6040-41ae-a96d-232c23482af8" providerId="ADAL" clId="{1D8A352F-29A8-4733-A1EB-8CBC6C0ECDD9}" dt="2023-06-21T18:42:48.827" v="749" actId="478"/>
          <ac:spMkLst>
            <pc:docMk/>
            <pc:sldMk cId="844857267" sldId="531"/>
            <ac:spMk id="14" creationId="{00000000-0000-0000-0000-000000000000}"/>
          </ac:spMkLst>
        </pc:spChg>
        <pc:spChg chg="del">
          <ac:chgData name="Stewart Gale" userId="3647ddd2-6040-41ae-a96d-232c23482af8" providerId="ADAL" clId="{1D8A352F-29A8-4733-A1EB-8CBC6C0ECDD9}" dt="2023-06-21T18:42:48.827" v="749" actId="478"/>
          <ac:spMkLst>
            <pc:docMk/>
            <pc:sldMk cId="844857267" sldId="531"/>
            <ac:spMk id="15" creationId="{00000000-0000-0000-0000-000000000000}"/>
          </ac:spMkLst>
        </pc:spChg>
        <pc:spChg chg="add mod">
          <ac:chgData name="Stewart Gale" userId="3647ddd2-6040-41ae-a96d-232c23482af8" providerId="ADAL" clId="{1D8A352F-29A8-4733-A1EB-8CBC6C0ECDD9}" dt="2024-01-17T07:47:50.274" v="1887" actId="1076"/>
          <ac:spMkLst>
            <pc:docMk/>
            <pc:sldMk cId="844857267" sldId="531"/>
            <ac:spMk id="16" creationId="{340A277F-6F7D-5BB5-4A5C-376B94863B82}"/>
          </ac:spMkLst>
        </pc:spChg>
        <pc:spChg chg="add mod">
          <ac:chgData name="Stewart Gale" userId="3647ddd2-6040-41ae-a96d-232c23482af8" providerId="ADAL" clId="{1D8A352F-29A8-4733-A1EB-8CBC6C0ECDD9}" dt="2024-01-17T07:47:50.274" v="1887" actId="1076"/>
          <ac:spMkLst>
            <pc:docMk/>
            <pc:sldMk cId="844857267" sldId="531"/>
            <ac:spMk id="18" creationId="{E7B0A266-7CE7-C865-7290-060EC1E5C506}"/>
          </ac:spMkLst>
        </pc:spChg>
        <pc:grpChg chg="del">
          <ac:chgData name="Stewart Gale" userId="3647ddd2-6040-41ae-a96d-232c23482af8" providerId="ADAL" clId="{1D8A352F-29A8-4733-A1EB-8CBC6C0ECDD9}" dt="2023-06-21T18:42:48.827" v="749" actId="478"/>
          <ac:grpSpMkLst>
            <pc:docMk/>
            <pc:sldMk cId="844857267" sldId="531"/>
            <ac:grpSpMk id="7" creationId="{00000000-0000-0000-0000-000000000000}"/>
          </ac:grpSpMkLst>
        </pc:grpChg>
        <pc:picChg chg="del mod">
          <ac:chgData name="Stewart Gale" userId="3647ddd2-6040-41ae-a96d-232c23482af8" providerId="ADAL" clId="{1D8A352F-29A8-4733-A1EB-8CBC6C0ECDD9}" dt="2024-01-17T07:45:36.209" v="1873" actId="478"/>
          <ac:picMkLst>
            <pc:docMk/>
            <pc:sldMk cId="844857267" sldId="531"/>
            <ac:picMk id="6" creationId="{00000000-0000-0000-0000-000000000000}"/>
          </ac:picMkLst>
        </pc:picChg>
        <pc:picChg chg="del">
          <ac:chgData name="Stewart Gale" userId="3647ddd2-6040-41ae-a96d-232c23482af8" providerId="ADAL" clId="{1D8A352F-29A8-4733-A1EB-8CBC6C0ECDD9}" dt="2023-06-21T18:42:48.827" v="749" actId="478"/>
          <ac:picMkLst>
            <pc:docMk/>
            <pc:sldMk cId="844857267" sldId="531"/>
            <ac:picMk id="13" creationId="{00000000-0000-0000-0000-000000000000}"/>
          </ac:picMkLst>
        </pc:picChg>
      </pc:sldChg>
      <pc:sldChg chg="add del">
        <pc:chgData name="Stewart Gale" userId="3647ddd2-6040-41ae-a96d-232c23482af8" providerId="ADAL" clId="{1D8A352F-29A8-4733-A1EB-8CBC6C0ECDD9}" dt="2023-06-21T18:29:08.930" v="455" actId="47"/>
        <pc:sldMkLst>
          <pc:docMk/>
          <pc:sldMk cId="917860829" sldId="531"/>
        </pc:sldMkLst>
      </pc:sldChg>
      <pc:sldChg chg="add ord">
        <pc:chgData name="Stewart Gale" userId="3647ddd2-6040-41ae-a96d-232c23482af8" providerId="ADAL" clId="{1D8A352F-29A8-4733-A1EB-8CBC6C0ECDD9}" dt="2023-06-21T18:51:03.966" v="865"/>
        <pc:sldMkLst>
          <pc:docMk/>
          <pc:sldMk cId="1903102545" sldId="621"/>
        </pc:sldMkLst>
      </pc:sldChg>
      <pc:sldChg chg="delSp modSp add mod">
        <pc:chgData name="Stewart Gale" userId="3647ddd2-6040-41ae-a96d-232c23482af8" providerId="ADAL" clId="{1D8A352F-29A8-4733-A1EB-8CBC6C0ECDD9}" dt="2023-06-21T18:51:29.571" v="876" actId="1076"/>
        <pc:sldMkLst>
          <pc:docMk/>
          <pc:sldMk cId="1345097496" sldId="622"/>
        </pc:sldMkLst>
        <pc:spChg chg="mod">
          <ac:chgData name="Stewart Gale" userId="3647ddd2-6040-41ae-a96d-232c23482af8" providerId="ADAL" clId="{1D8A352F-29A8-4733-A1EB-8CBC6C0ECDD9}" dt="2023-06-21T18:51:29.571" v="876" actId="1076"/>
          <ac:spMkLst>
            <pc:docMk/>
            <pc:sldMk cId="1345097496" sldId="622"/>
            <ac:spMk id="5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1:29.571" v="876" actId="1076"/>
          <ac:spMkLst>
            <pc:docMk/>
            <pc:sldMk cId="1345097496" sldId="622"/>
            <ac:spMk id="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1:25.413" v="875" actId="1076"/>
          <ac:spMkLst>
            <pc:docMk/>
            <pc:sldMk cId="1345097496" sldId="622"/>
            <ac:spMk id="7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1:29.571" v="876" actId="1076"/>
          <ac:spMkLst>
            <pc:docMk/>
            <pc:sldMk cId="1345097496" sldId="622"/>
            <ac:spMk id="8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1:29.571" v="876" actId="1076"/>
          <ac:spMkLst>
            <pc:docMk/>
            <pc:sldMk cId="1345097496" sldId="622"/>
            <ac:spMk id="9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1:29.571" v="876" actId="1076"/>
          <ac:spMkLst>
            <pc:docMk/>
            <pc:sldMk cId="1345097496" sldId="622"/>
            <ac:spMk id="1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1:29.571" v="876" actId="1076"/>
          <ac:spMkLst>
            <pc:docMk/>
            <pc:sldMk cId="1345097496" sldId="622"/>
            <ac:spMk id="1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1:29.571" v="876" actId="1076"/>
          <ac:spMkLst>
            <pc:docMk/>
            <pc:sldMk cId="1345097496" sldId="622"/>
            <ac:spMk id="14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1:29.571" v="876" actId="1076"/>
          <ac:spMkLst>
            <pc:docMk/>
            <pc:sldMk cId="1345097496" sldId="622"/>
            <ac:spMk id="21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1:29.571" v="876" actId="1076"/>
          <ac:spMkLst>
            <pc:docMk/>
            <pc:sldMk cId="1345097496" sldId="622"/>
            <ac:spMk id="25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1:29.571" v="876" actId="1076"/>
          <ac:spMkLst>
            <pc:docMk/>
            <pc:sldMk cId="1345097496" sldId="622"/>
            <ac:spMk id="26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1:29.571" v="876" actId="1076"/>
          <ac:spMkLst>
            <pc:docMk/>
            <pc:sldMk cId="1345097496" sldId="622"/>
            <ac:spMk id="28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51:29.571" v="876" actId="1076"/>
          <ac:spMkLst>
            <pc:docMk/>
            <pc:sldMk cId="1345097496" sldId="622"/>
            <ac:spMk id="30" creationId="{00000000-0000-0000-0000-000000000000}"/>
          </ac:spMkLst>
        </pc:spChg>
        <pc:grpChg chg="del">
          <ac:chgData name="Stewart Gale" userId="3647ddd2-6040-41ae-a96d-232c23482af8" providerId="ADAL" clId="{1D8A352F-29A8-4733-A1EB-8CBC6C0ECDD9}" dt="2023-06-21T18:51:09.111" v="868" actId="478"/>
          <ac:grpSpMkLst>
            <pc:docMk/>
            <pc:sldMk cId="1345097496" sldId="622"/>
            <ac:grpSpMk id="20" creationId="{00000000-0000-0000-0000-000000000000}"/>
          </ac:grpSpMkLst>
        </pc:grpChg>
        <pc:cxnChg chg="mod">
          <ac:chgData name="Stewart Gale" userId="3647ddd2-6040-41ae-a96d-232c23482af8" providerId="ADAL" clId="{1D8A352F-29A8-4733-A1EB-8CBC6C0ECDD9}" dt="2023-06-21T18:51:29.571" v="876" actId="1076"/>
          <ac:cxnSpMkLst>
            <pc:docMk/>
            <pc:sldMk cId="1345097496" sldId="622"/>
            <ac:cxnSpMk id="2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51:29.571" v="876" actId="1076"/>
          <ac:cxnSpMkLst>
            <pc:docMk/>
            <pc:sldMk cId="1345097496" sldId="622"/>
            <ac:cxnSpMk id="3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51:29.571" v="876" actId="1076"/>
          <ac:cxnSpMkLst>
            <pc:docMk/>
            <pc:sldMk cId="1345097496" sldId="62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51:29.571" v="876" actId="1076"/>
          <ac:cxnSpMkLst>
            <pc:docMk/>
            <pc:sldMk cId="1345097496" sldId="622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51:29.571" v="876" actId="1076"/>
          <ac:cxnSpMkLst>
            <pc:docMk/>
            <pc:sldMk cId="1345097496" sldId="622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51:29.571" v="876" actId="1076"/>
          <ac:cxnSpMkLst>
            <pc:docMk/>
            <pc:sldMk cId="1345097496" sldId="622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51:29.571" v="876" actId="1076"/>
          <ac:cxnSpMkLst>
            <pc:docMk/>
            <pc:sldMk cId="1345097496" sldId="622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1D8A352F-29A8-4733-A1EB-8CBC6C0ECDD9}" dt="2023-06-21T18:51:29.571" v="876" actId="1076"/>
          <ac:cxnSpMkLst>
            <pc:docMk/>
            <pc:sldMk cId="1345097496" sldId="622"/>
            <ac:cxnSpMk id="27" creationId="{00000000-0000-0000-0000-000000000000}"/>
          </ac:cxnSpMkLst>
        </pc:cxnChg>
      </pc:sldChg>
      <pc:sldChg chg="addSp delSp modSp new mod modAnim">
        <pc:chgData name="Stewart Gale" userId="3647ddd2-6040-41ae-a96d-232c23482af8" providerId="ADAL" clId="{1D8A352F-29A8-4733-A1EB-8CBC6C0ECDD9}" dt="2024-01-17T06:29:58.087" v="1093" actId="1076"/>
        <pc:sldMkLst>
          <pc:docMk/>
          <pc:sldMk cId="3670420373" sldId="623"/>
        </pc:sldMkLst>
        <pc:spChg chg="add del mod">
          <ac:chgData name="Stewart Gale" userId="3647ddd2-6040-41ae-a96d-232c23482af8" providerId="ADAL" clId="{1D8A352F-29A8-4733-A1EB-8CBC6C0ECDD9}" dt="2024-01-17T06:27:06.707" v="1013" actId="478"/>
          <ac:spMkLst>
            <pc:docMk/>
            <pc:sldMk cId="3670420373" sldId="623"/>
            <ac:spMk id="3" creationId="{84397E02-A465-0232-7B08-D81BBCADB1BE}"/>
          </ac:spMkLst>
        </pc:spChg>
        <pc:spChg chg="add mod">
          <ac:chgData name="Stewart Gale" userId="3647ddd2-6040-41ae-a96d-232c23482af8" providerId="ADAL" clId="{1D8A352F-29A8-4733-A1EB-8CBC6C0ECDD9}" dt="2024-01-17T06:29:00.903" v="1068" actId="20577"/>
          <ac:spMkLst>
            <pc:docMk/>
            <pc:sldMk cId="3670420373" sldId="623"/>
            <ac:spMk id="5" creationId="{652A12D0-7742-C23D-F922-2DCEEABBE361}"/>
          </ac:spMkLst>
        </pc:spChg>
        <pc:spChg chg="add mod">
          <ac:chgData name="Stewart Gale" userId="3647ddd2-6040-41ae-a96d-232c23482af8" providerId="ADAL" clId="{1D8A352F-29A8-4733-A1EB-8CBC6C0ECDD9}" dt="2024-01-17T06:29:58.087" v="1093" actId="1076"/>
          <ac:spMkLst>
            <pc:docMk/>
            <pc:sldMk cId="3670420373" sldId="623"/>
            <ac:spMk id="7" creationId="{6139B485-1FD1-F446-7394-9A5BA8745AEE}"/>
          </ac:spMkLst>
        </pc:spChg>
        <pc:spChg chg="add mod">
          <ac:chgData name="Stewart Gale" userId="3647ddd2-6040-41ae-a96d-232c23482af8" providerId="ADAL" clId="{1D8A352F-29A8-4733-A1EB-8CBC6C0ECDD9}" dt="2024-01-17T06:29:53.998" v="1092" actId="1076"/>
          <ac:spMkLst>
            <pc:docMk/>
            <pc:sldMk cId="3670420373" sldId="623"/>
            <ac:spMk id="8" creationId="{DCF3AFF8-3044-61B0-6AC5-412F37FABB62}"/>
          </ac:spMkLst>
        </pc:spChg>
        <pc:picChg chg="add del mod">
          <ac:chgData name="Stewart Gale" userId="3647ddd2-6040-41ae-a96d-232c23482af8" providerId="ADAL" clId="{1D8A352F-29A8-4733-A1EB-8CBC6C0ECDD9}" dt="2024-01-17T06:26:27.213" v="1000" actId="478"/>
          <ac:picMkLst>
            <pc:docMk/>
            <pc:sldMk cId="3670420373" sldId="623"/>
            <ac:picMk id="4" creationId="{F64753BA-1EDA-FDAC-ACDC-C0B75DE07A3B}"/>
          </ac:picMkLst>
        </pc:picChg>
      </pc:sldChg>
      <pc:sldChg chg="addSp modSp add mod modAnim">
        <pc:chgData name="Stewart Gale" userId="3647ddd2-6040-41ae-a96d-232c23482af8" providerId="ADAL" clId="{1D8A352F-29A8-4733-A1EB-8CBC6C0ECDD9}" dt="2024-01-17T06:33:10.595" v="1228"/>
        <pc:sldMkLst>
          <pc:docMk/>
          <pc:sldMk cId="2825310312" sldId="624"/>
        </pc:sldMkLst>
        <pc:spChg chg="add mod">
          <ac:chgData name="Stewart Gale" userId="3647ddd2-6040-41ae-a96d-232c23482af8" providerId="ADAL" clId="{1D8A352F-29A8-4733-A1EB-8CBC6C0ECDD9}" dt="2024-01-17T06:32:33.212" v="1186" actId="1076"/>
          <ac:spMkLst>
            <pc:docMk/>
            <pc:sldMk cId="2825310312" sldId="624"/>
            <ac:spMk id="2" creationId="{05593C4D-354D-EA0C-58CF-DD168CDEB2C6}"/>
          </ac:spMkLst>
        </pc:spChg>
        <pc:spChg chg="add mod">
          <ac:chgData name="Stewart Gale" userId="3647ddd2-6040-41ae-a96d-232c23482af8" providerId="ADAL" clId="{1D8A352F-29A8-4733-A1EB-8CBC6C0ECDD9}" dt="2024-01-17T06:32:56.060" v="1222" actId="1076"/>
          <ac:spMkLst>
            <pc:docMk/>
            <pc:sldMk cId="2825310312" sldId="624"/>
            <ac:spMk id="3" creationId="{3B1F660B-C919-5084-028F-2B7E189FC30D}"/>
          </ac:spMkLst>
        </pc:spChg>
        <pc:spChg chg="mod">
          <ac:chgData name="Stewart Gale" userId="3647ddd2-6040-41ae-a96d-232c23482af8" providerId="ADAL" clId="{1D8A352F-29A8-4733-A1EB-8CBC6C0ECDD9}" dt="2024-01-17T06:31:56.733" v="1172" actId="1076"/>
          <ac:spMkLst>
            <pc:docMk/>
            <pc:sldMk cId="2825310312" sldId="624"/>
            <ac:spMk id="5" creationId="{652A12D0-7742-C23D-F922-2DCEEABBE361}"/>
          </ac:spMkLst>
        </pc:spChg>
        <pc:spChg chg="mod">
          <ac:chgData name="Stewart Gale" userId="3647ddd2-6040-41ae-a96d-232c23482af8" providerId="ADAL" clId="{1D8A352F-29A8-4733-A1EB-8CBC6C0ECDD9}" dt="2024-01-17T06:31:59.481" v="1173" actId="1076"/>
          <ac:spMkLst>
            <pc:docMk/>
            <pc:sldMk cId="2825310312" sldId="624"/>
            <ac:spMk id="7" creationId="{6139B485-1FD1-F446-7394-9A5BA8745AEE}"/>
          </ac:spMkLst>
        </pc:spChg>
        <pc:spChg chg="mod">
          <ac:chgData name="Stewart Gale" userId="3647ddd2-6040-41ae-a96d-232c23482af8" providerId="ADAL" clId="{1D8A352F-29A8-4733-A1EB-8CBC6C0ECDD9}" dt="2024-01-17T06:32:27.959" v="1184" actId="113"/>
          <ac:spMkLst>
            <pc:docMk/>
            <pc:sldMk cId="2825310312" sldId="624"/>
            <ac:spMk id="8" creationId="{DCF3AFF8-3044-61B0-6AC5-412F37FABB62}"/>
          </ac:spMkLst>
        </pc:spChg>
      </pc:sldChg>
      <pc:sldChg chg="modSp add mod modAnim">
        <pc:chgData name="Stewart Gale" userId="3647ddd2-6040-41ae-a96d-232c23482af8" providerId="ADAL" clId="{1D8A352F-29A8-4733-A1EB-8CBC6C0ECDD9}" dt="2024-01-17T06:33:13.241" v="1230"/>
        <pc:sldMkLst>
          <pc:docMk/>
          <pc:sldMk cId="942480618" sldId="625"/>
        </pc:sldMkLst>
        <pc:spChg chg="mod">
          <ac:chgData name="Stewart Gale" userId="3647ddd2-6040-41ae-a96d-232c23482af8" providerId="ADAL" clId="{1D8A352F-29A8-4733-A1EB-8CBC6C0ECDD9}" dt="2024-01-17T06:33:03.346" v="1227" actId="20577"/>
          <ac:spMkLst>
            <pc:docMk/>
            <pc:sldMk cId="942480618" sldId="625"/>
            <ac:spMk id="2" creationId="{05593C4D-354D-EA0C-58CF-DD168CDEB2C6}"/>
          </ac:spMkLst>
        </pc:spChg>
        <pc:spChg chg="mod">
          <ac:chgData name="Stewart Gale" userId="3647ddd2-6040-41ae-a96d-232c23482af8" providerId="ADAL" clId="{1D8A352F-29A8-4733-A1EB-8CBC6C0ECDD9}" dt="2024-01-17T06:33:12.611" v="1229" actId="1076"/>
          <ac:spMkLst>
            <pc:docMk/>
            <pc:sldMk cId="942480618" sldId="625"/>
            <ac:spMk id="3" creationId="{3B1F660B-C919-5084-028F-2B7E189FC30D}"/>
          </ac:spMkLst>
        </pc:spChg>
      </pc:sldChg>
      <pc:sldChg chg="addSp delSp modSp new mod modAnim">
        <pc:chgData name="Stewart Gale" userId="3647ddd2-6040-41ae-a96d-232c23482af8" providerId="ADAL" clId="{1D8A352F-29A8-4733-A1EB-8CBC6C0ECDD9}" dt="2024-01-17T06:55:58.816" v="1699" actId="1076"/>
        <pc:sldMkLst>
          <pc:docMk/>
          <pc:sldMk cId="3831376983" sldId="626"/>
        </pc:sldMkLst>
        <pc:spChg chg="del">
          <ac:chgData name="Stewart Gale" userId="3647ddd2-6040-41ae-a96d-232c23482af8" providerId="ADAL" clId="{1D8A352F-29A8-4733-A1EB-8CBC6C0ECDD9}" dt="2024-01-17T06:51:36.157" v="1565" actId="478"/>
          <ac:spMkLst>
            <pc:docMk/>
            <pc:sldMk cId="3831376983" sldId="626"/>
            <ac:spMk id="2" creationId="{7C50DB3A-C088-9A95-DC9F-5E91DA0FDDF8}"/>
          </ac:spMkLst>
        </pc:spChg>
        <pc:spChg chg="add mod">
          <ac:chgData name="Stewart Gale" userId="3647ddd2-6040-41ae-a96d-232c23482af8" providerId="ADAL" clId="{1D8A352F-29A8-4733-A1EB-8CBC6C0ECDD9}" dt="2024-01-17T06:55:52.386" v="1697" actId="1076"/>
          <ac:spMkLst>
            <pc:docMk/>
            <pc:sldMk cId="3831376983" sldId="626"/>
            <ac:spMk id="3" creationId="{6911F00C-41BD-22A6-6E47-4EE7037B17B0}"/>
          </ac:spMkLst>
        </pc:spChg>
        <pc:spChg chg="add mod">
          <ac:chgData name="Stewart Gale" userId="3647ddd2-6040-41ae-a96d-232c23482af8" providerId="ADAL" clId="{1D8A352F-29A8-4733-A1EB-8CBC6C0ECDD9}" dt="2024-01-17T06:55:56.593" v="1698" actId="1076"/>
          <ac:spMkLst>
            <pc:docMk/>
            <pc:sldMk cId="3831376983" sldId="626"/>
            <ac:spMk id="5" creationId="{A24D17C1-F6E0-7C07-3C79-9111D4402E96}"/>
          </ac:spMkLst>
        </pc:spChg>
        <pc:spChg chg="add del">
          <ac:chgData name="Stewart Gale" userId="3647ddd2-6040-41ae-a96d-232c23482af8" providerId="ADAL" clId="{1D8A352F-29A8-4733-A1EB-8CBC6C0ECDD9}" dt="2024-01-17T06:54:47.795" v="1677" actId="22"/>
          <ac:spMkLst>
            <pc:docMk/>
            <pc:sldMk cId="3831376983" sldId="626"/>
            <ac:spMk id="7" creationId="{A8EB6FBF-7965-5E3C-7269-32F30FA5EFB2}"/>
          </ac:spMkLst>
        </pc:spChg>
        <pc:spChg chg="add mod">
          <ac:chgData name="Stewart Gale" userId="3647ddd2-6040-41ae-a96d-232c23482af8" providerId="ADAL" clId="{1D8A352F-29A8-4733-A1EB-8CBC6C0ECDD9}" dt="2024-01-17T06:55:58.816" v="1699" actId="1076"/>
          <ac:spMkLst>
            <pc:docMk/>
            <pc:sldMk cId="3831376983" sldId="626"/>
            <ac:spMk id="9" creationId="{D9F9C359-0DEB-8989-39D2-21CA36E6A855}"/>
          </ac:spMkLst>
        </pc:spChg>
      </pc:sldChg>
      <pc:sldMasterChg chg="modSp modSldLayout">
        <pc:chgData name="Stewart Gale" userId="3647ddd2-6040-41ae-a96d-232c23482af8" providerId="ADAL" clId="{1D8A352F-29A8-4733-A1EB-8CBC6C0ECDD9}" dt="2023-06-21T18:10:12.631" v="1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1D8A352F-29A8-4733-A1EB-8CBC6C0ECDD9}" dt="2023-06-21T18:10:12.631" v="1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1D8A352F-29A8-4733-A1EB-8CBC6C0ECDD9}" dt="2023-06-21T18:10:12.631" v="1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D8A352F-29A8-4733-A1EB-8CBC6C0ECDD9}" dt="2023-06-21T18:10:12.631" v="1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D8A352F-29A8-4733-A1EB-8CBC6C0ECDD9}" dt="2023-06-21T18:10:12.631" v="1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D8A352F-29A8-4733-A1EB-8CBC6C0ECDD9}" dt="2023-06-21T18:10:12.631" v="1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D8A352F-29A8-4733-A1EB-8CBC6C0ECDD9}" dt="2023-06-21T18:10:12.631" v="1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D8A352F-29A8-4733-A1EB-8CBC6C0ECDD9}" dt="2023-06-21T18:10:12.631" v="1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D8A352F-29A8-4733-A1EB-8CBC6C0ECDD9}" dt="2023-06-21T18:10:12.631" v="1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D8A352F-29A8-4733-A1EB-8CBC6C0ECDD9}" dt="2023-06-21T18:10:12.631" v="1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841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635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0.png"/><Relationship Id="rId13" Type="http://schemas.openxmlformats.org/officeDocument/2006/relationships/image" Target="../media/image46.png"/><Relationship Id="rId3" Type="http://schemas.openxmlformats.org/officeDocument/2006/relationships/image" Target="../media/image360.png"/><Relationship Id="rId7" Type="http://schemas.openxmlformats.org/officeDocument/2006/relationships/image" Target="../media/image400.png"/><Relationship Id="rId12" Type="http://schemas.openxmlformats.org/officeDocument/2006/relationships/image" Target="../media/image45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0.png"/><Relationship Id="rId11" Type="http://schemas.openxmlformats.org/officeDocument/2006/relationships/image" Target="../media/image440.png"/><Relationship Id="rId5" Type="http://schemas.openxmlformats.org/officeDocument/2006/relationships/image" Target="../media/image380.png"/><Relationship Id="rId10" Type="http://schemas.openxmlformats.org/officeDocument/2006/relationships/image" Target="../media/image430.png"/><Relationship Id="rId4" Type="http://schemas.openxmlformats.org/officeDocument/2006/relationships/image" Target="../media/image370.png"/><Relationship Id="rId9" Type="http://schemas.openxmlformats.org/officeDocument/2006/relationships/image" Target="../media/image42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55B4B11-AAC5-FD85-34C3-2C247CCCE19C}"/>
              </a:ext>
            </a:extLst>
          </p:cNvPr>
          <p:cNvSpPr txBox="1"/>
          <p:nvPr/>
        </p:nvSpPr>
        <p:spPr>
          <a:xfrm>
            <a:off x="695400" y="2204864"/>
            <a:ext cx="110172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u="sng" dirty="0"/>
              <a:t>FM: Factor Theorem</a:t>
            </a:r>
          </a:p>
        </p:txBody>
      </p:sp>
    </p:spTree>
    <p:extLst>
      <p:ext uri="{BB962C8B-B14F-4D97-AF65-F5344CB8AC3E}">
        <p14:creationId xmlns:p14="http://schemas.microsoft.com/office/powerpoint/2010/main" val="1643796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1575543" y="2738601"/>
                <a:ext cx="8896898" cy="8310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0" i="1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sz="4800" b="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0" i="1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GB" sz="4800" b="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800" b="0" i="1">
                          <a:latin typeface="Cambria Math" panose="02040503050406030204" pitchFamily="18" charset="0"/>
                        </a:rPr>
                        <m:t>−21+20=0</m:t>
                      </m:r>
                    </m:oMath>
                  </m:oMathPara>
                </a14:m>
                <a:br>
                  <a:rPr lang="en-GB" sz="4800" i="1" dirty="0">
                    <a:latin typeface="Cambria Math" panose="02040503050406030204" pitchFamily="18" charset="0"/>
                  </a:rPr>
                </a:br>
                <a:endParaRPr lang="en-GB" sz="4800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5543" y="2738601"/>
                <a:ext cx="8896898" cy="8310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08C36B-4C5C-6A57-8229-02CB84839B0A}"/>
                  </a:ext>
                </a:extLst>
              </p:cNvPr>
              <p:cNvSpPr txBox="1"/>
              <p:nvPr/>
            </p:nvSpPr>
            <p:spPr>
              <a:xfrm>
                <a:off x="1991544" y="3861048"/>
                <a:ext cx="880864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kumimoji="0" lang="en-GB" sz="48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0" lang="en-GB" sz="48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−21</m:t>
                      </m:r>
                      <m:d>
                        <m:dPr>
                          <m:ctrlPr>
                            <a:rPr kumimoji="0" lang="en-GB" sz="48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+20=0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08C36B-4C5C-6A57-8229-02CB84839B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3861048"/>
                <a:ext cx="8808640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1DF1F93C-9F0B-AAE9-07EF-DFF1186BA023}"/>
              </a:ext>
            </a:extLst>
          </p:cNvPr>
          <p:cNvSpPr txBox="1"/>
          <p:nvPr/>
        </p:nvSpPr>
        <p:spPr>
          <a:xfrm>
            <a:off x="1775520" y="5010029"/>
            <a:ext cx="8856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Both have a remainder of 0, therefore are factors.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E18E850-B704-1A65-E28A-A1CCBFFC2D94}"/>
                  </a:ext>
                </a:extLst>
              </p:cNvPr>
              <p:cNvSpPr txBox="1"/>
              <p:nvPr/>
            </p:nvSpPr>
            <p:spPr>
              <a:xfrm>
                <a:off x="767408" y="360501"/>
                <a:ext cx="10801200" cy="212365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>
                    <a:solidFill>
                      <a:prstClr val="black"/>
                    </a:solidFill>
                  </a:rPr>
                  <a:t>Use the factor theorem to show that </a:t>
                </a:r>
                <a:endParaRPr lang="en-US" sz="4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4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𝑥</m:t>
                    </m:r>
                    <m:r>
                      <a:rPr kumimoji="0" lang="en-US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r>
                  <a:rPr lang="en-GB" sz="4400" dirty="0"/>
                  <a:t> and</a:t>
                </a:r>
                <a:r>
                  <a:rPr lang="en-GB" sz="4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4400" dirty="0"/>
                  <a:t> are factors of </a:t>
                </a:r>
                <a:endParaRPr lang="en-US" sz="44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+20</m:t>
                      </m:r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E18E850-B704-1A65-E28A-A1CCBFFC2D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360501"/>
                <a:ext cx="10801200" cy="2123658"/>
              </a:xfrm>
              <a:prstGeom prst="rect">
                <a:avLst/>
              </a:prstGeom>
              <a:blipFill>
                <a:blip r:embed="rId5"/>
                <a:stretch>
                  <a:fillRect t="-132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0484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911F00C-41BD-22A6-6E47-4EE7037B17B0}"/>
                  </a:ext>
                </a:extLst>
              </p:cNvPr>
              <p:cNvSpPr txBox="1"/>
              <p:nvPr/>
            </p:nvSpPr>
            <p:spPr>
              <a:xfrm>
                <a:off x="605390" y="383256"/>
                <a:ext cx="10981220" cy="23083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dirty="0">
                    <a:solidFill>
                      <a:prstClr val="black"/>
                    </a:solidFill>
                  </a:rPr>
                  <a:t>Given that </a:t>
                </a:r>
                <a14:m>
                  <m:oMath xmlns:m="http://schemas.openxmlformats.org/officeDocument/2006/math">
                    <m:r>
                      <a:rPr lang="en-GB" sz="4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0" lang="en-GB" sz="4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𝑥</m:t>
                    </m:r>
                    <m:r>
                      <a:rPr kumimoji="0" lang="en-US" sz="4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r>
                  <a:rPr lang="en-GB" sz="4800" dirty="0"/>
                  <a:t> and</a:t>
                </a:r>
                <a:r>
                  <a:rPr lang="en-GB" sz="4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4800" dirty="0"/>
                  <a:t> are factors </a:t>
                </a:r>
              </a:p>
              <a:p>
                <a:pPr algn="ctr"/>
                <a:r>
                  <a:rPr lang="en-GB" sz="4800" dirty="0"/>
                  <a:t>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4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80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+20</m:t>
                    </m:r>
                  </m:oMath>
                </a14:m>
                <a:r>
                  <a:rPr lang="en-GB" sz="4800" dirty="0">
                    <a:solidFill>
                      <a:prstClr val="black"/>
                    </a:solidFill>
                  </a:rPr>
                  <a:t> </a:t>
                </a:r>
              </a:p>
              <a:p>
                <a:pPr algn="ctr"/>
                <a:r>
                  <a:rPr lang="en-GB" sz="4800" dirty="0">
                    <a:solidFill>
                      <a:prstClr val="black"/>
                    </a:solidFill>
                  </a:rPr>
                  <a:t>fully factorise</a:t>
                </a:r>
                <a:r>
                  <a:rPr lang="en-GB" sz="4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4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800" i="1">
                        <a:latin typeface="Cambria Math" panose="02040503050406030204" pitchFamily="18" charset="0"/>
                      </a:rPr>
                      <m:t>21</m:t>
                    </m:r>
                    <m:r>
                      <a:rPr lang="en-US" sz="4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4800" i="1">
                        <a:latin typeface="Cambria Math" panose="02040503050406030204" pitchFamily="18" charset="0"/>
                      </a:rPr>
                      <m:t>+20</m:t>
                    </m:r>
                  </m:oMath>
                </a14:m>
                <a:r>
                  <a:rPr lang="en-GB" sz="4800" dirty="0">
                    <a:solidFill>
                      <a:prstClr val="black"/>
                    </a:solidFill>
                  </a:rPr>
                  <a:t>. 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911F00C-41BD-22A6-6E47-4EE7037B17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390" y="383256"/>
                <a:ext cx="10981220" cy="2308324"/>
              </a:xfrm>
              <a:prstGeom prst="rect">
                <a:avLst/>
              </a:prstGeom>
              <a:blipFill>
                <a:blip r:embed="rId2"/>
                <a:stretch>
                  <a:fillRect t="-1711" r="-753" b="-855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4D17C1-F6E0-7C07-3C79-9111D4402E96}"/>
                  </a:ext>
                </a:extLst>
              </p:cNvPr>
              <p:cNvSpPr txBox="1"/>
              <p:nvPr/>
            </p:nvSpPr>
            <p:spPr>
              <a:xfrm>
                <a:off x="767408" y="2979036"/>
                <a:ext cx="10297144" cy="21002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6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6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kumimoji="0" lang="en-US" sz="6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6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d>
                        <m:dPr>
                          <m:ctrlPr>
                            <a:rPr lang="en-US" sz="6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6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± ?</m:t>
                          </m:r>
                        </m:e>
                      </m:d>
                      <m:r>
                        <a:rPr lang="en-US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66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6600" i="1">
                          <a:latin typeface="Cambria Math" panose="02040503050406030204" pitchFamily="18" charset="0"/>
                        </a:rPr>
                        <m:t>21</m:t>
                      </m:r>
                      <m:r>
                        <a:rPr lang="en-US" sz="6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6600" i="1">
                          <a:latin typeface="Cambria Math" panose="02040503050406030204" pitchFamily="18" charset="0"/>
                        </a:rPr>
                        <m:t>+20</m:t>
                      </m:r>
                    </m:oMath>
                  </m:oMathPara>
                </a14:m>
                <a:endParaRPr lang="en-GB" sz="66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4D17C1-F6E0-7C07-3C79-9111D4402E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2979036"/>
                <a:ext cx="10297144" cy="21002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9F9C359-0DEB-8989-39D2-21CA36E6A855}"/>
                  </a:ext>
                </a:extLst>
              </p:cNvPr>
              <p:cNvSpPr txBox="1"/>
              <p:nvPr/>
            </p:nvSpPr>
            <p:spPr>
              <a:xfrm>
                <a:off x="1619672" y="5366747"/>
                <a:ext cx="8952656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6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6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kumimoji="0" lang="en-US" sz="6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0" lang="en-US" sz="6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d>
                        <m:dPr>
                          <m:ctrlPr>
                            <a:rPr kumimoji="0" lang="en-GB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kumimoji="0" lang="en-US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0" lang="en-US" sz="6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d>
                        <m:dPr>
                          <m:ctrlPr>
                            <a:rPr kumimoji="0" lang="en-US" sz="6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US" sz="6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kumimoji="0" lang="en-US" sz="6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kumimoji="0" lang="en-US" sz="6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en-GB" sz="1600" b="1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9F9C359-0DEB-8989-39D2-21CA36E6A8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5366747"/>
                <a:ext cx="8952656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137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itle 1"/>
              <p:cNvSpPr txBox="1">
                <a:spLocks/>
              </p:cNvSpPr>
              <p:nvPr/>
            </p:nvSpPr>
            <p:spPr>
              <a:xfrm>
                <a:off x="1199456" y="296942"/>
                <a:ext cx="9505056" cy="164166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Fully factorise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𝑥</m:t>
                        </m:r>
                      </m:e>
                      <m:sup>
                        <m:r>
                          <a:rPr kumimoji="0" lang="en-GB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3</m:t>
                        </m:r>
                      </m:sup>
                    </m:sSup>
                    <m:r>
                      <a:rPr kumimoji="0" lang="en-GB" sz="4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+6</m:t>
                    </m:r>
                    <m:sSup>
                      <m:sSupPr>
                        <m:ctrlPr>
                          <a:rPr kumimoji="0" lang="en-GB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𝑥</m:t>
                        </m:r>
                      </m:e>
                      <m:sup>
                        <m:r>
                          <a:rPr kumimoji="0" lang="en-GB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GB" sz="4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+5</m:t>
                    </m:r>
                    <m:r>
                      <a:rPr kumimoji="0" lang="en-GB" sz="4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4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−12</m:t>
                    </m:r>
                  </m:oMath>
                </a14:m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given that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en-GB" sz="4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  <m:r>
                          <a:rPr kumimoji="0" lang="en-GB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+4</m:t>
                        </m:r>
                      </m:e>
                    </m:d>
                  </m:oMath>
                </a14:m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a factor.</a:t>
                </a:r>
              </a:p>
            </p:txBody>
          </p:sp>
        </mc:Choice>
        <mc:Fallback>
          <p:sp>
            <p:nvSpPr>
              <p:cNvPr id="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296942"/>
                <a:ext cx="9505056" cy="1641668"/>
              </a:xfrm>
              <a:prstGeom prst="rect">
                <a:avLst/>
              </a:prstGeom>
              <a:blipFill>
                <a:blip r:embed="rId3"/>
                <a:stretch>
                  <a:fillRect t="-2694" b="-875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2106535" y="2816388"/>
                <a:ext cx="769089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600" b="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GB" sz="3600" b="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3600" b="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GB" sz="3600" b="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3600" b="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  <m:r>
                      <a:rPr lang="en-GB" sz="3600" b="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3600" b="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GB" sz="3600" b="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3600" b="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1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en-GB" sz="3600" b="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3600" b="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3600" b="0" i="1">
                        <a:latin typeface="Cambria Math" panose="02040503050406030204" pitchFamily="18" charset="0"/>
                      </a:rPr>
                      <m:t>(−3)</m:t>
                    </m:r>
                  </m:oMath>
                </a14:m>
                <a:r>
                  <a:rPr lang="en-GB" sz="3600" dirty="0"/>
                  <a:t> </a:t>
                </a:r>
              </a:p>
              <a:p>
                <a:pPr algn="ctr"/>
                <a:r>
                  <a:rPr lang="en-GB" sz="3600" dirty="0"/>
                  <a:t>See which ones have a remainder of 0.</a:t>
                </a: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6535" y="2816388"/>
                <a:ext cx="7690895" cy="1200329"/>
              </a:xfrm>
              <a:prstGeom prst="rect">
                <a:avLst/>
              </a:prstGeom>
              <a:blipFill>
                <a:blip r:embed="rId4"/>
                <a:stretch>
                  <a:fillRect l="-79" b="-18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4649CDE-2B38-79D7-A452-29E4018CD001}"/>
                  </a:ext>
                </a:extLst>
              </p:cNvPr>
              <p:cNvSpPr txBox="1"/>
              <p:nvPr/>
            </p:nvSpPr>
            <p:spPr>
              <a:xfrm>
                <a:off x="407368" y="5902599"/>
                <a:ext cx="11377264" cy="784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4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+6</m:t>
                      </m:r>
                      <m:sSup>
                        <m:sSupPr>
                          <m:ctrlPr>
                            <a:rPr kumimoji="0" lang="en-GB" sz="44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+5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−12</m:t>
                      </m:r>
                      <m:r>
                        <a:rPr kumimoji="0" lang="en-GB" sz="4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e>
                      </m:d>
                      <m:d>
                        <m:dPr>
                          <m:ctrlP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e>
                      </m:d>
                      <m:d>
                        <m:dPr>
                          <m:ctrlP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kumimoji="0" lang="en-GB" sz="44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4649CDE-2B38-79D7-A452-29E4018CD0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5902599"/>
                <a:ext cx="11377264" cy="7847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FED811B-D9A8-7D11-5FAB-57CA3EFC7E1F}"/>
                  </a:ext>
                </a:extLst>
              </p:cNvPr>
              <p:cNvSpPr txBox="1"/>
              <p:nvPr/>
            </p:nvSpPr>
            <p:spPr>
              <a:xfrm>
                <a:off x="1682703" y="1938610"/>
                <a:ext cx="8640960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Hint:</a:t>
                </a:r>
                <a:r>
                  <a:rPr kumimoji="0" lang="en-GB" sz="4000" b="1" i="0" u="none" strike="noStrike" kern="1200" cap="none" spc="0" normalizeH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What could be the factors of </a:t>
                </a:r>
                <a14:m>
                  <m:oMath xmlns:m="http://schemas.openxmlformats.org/officeDocument/2006/math">
                    <m:r>
                      <a:rPr kumimoji="0" lang="en-US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r>
                      <a:rPr kumimoji="0" lang="en-US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𝟏𝟐</m:t>
                    </m:r>
                    <m:r>
                      <a:rPr kumimoji="0" lang="en-US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?</m:t>
                    </m:r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FED811B-D9A8-7D11-5FAB-57CA3EFC7E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2703" y="1938610"/>
                <a:ext cx="8640960" cy="707886"/>
              </a:xfrm>
              <a:prstGeom prst="rect">
                <a:avLst/>
              </a:prstGeom>
              <a:blipFill>
                <a:blip r:embed="rId6"/>
                <a:stretch>
                  <a:fillRect l="-2468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8EE8F36-2128-2F54-F576-0954E571EE06}"/>
                  </a:ext>
                </a:extLst>
              </p:cNvPr>
              <p:cNvSpPr txBox="1"/>
              <p:nvPr/>
            </p:nvSpPr>
            <p:spPr>
              <a:xfrm>
                <a:off x="2617377" y="4077072"/>
                <a:ext cx="6669209" cy="17543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𝑓</m:t>
                    </m:r>
                    <m:d>
                      <m:dPr>
                        <m:ctrlPr>
                          <a:rPr kumimoji="0" lang="en-GB" sz="36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e>
                    </m:d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=0</m:t>
                    </m:r>
                  </m:oMath>
                </a14:m>
                <a:r>
                  <a:rPr kumimoji="0" lang="en-GB" sz="36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so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en-GB" sz="36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−1</m:t>
                        </m:r>
                      </m:e>
                    </m:d>
                  </m:oMath>
                </a14:m>
                <a:r>
                  <a:rPr kumimoji="0" lang="en-GB" sz="36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a factor.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𝑓</m:t>
                    </m:r>
                    <m:d>
                      <m:dPr>
                        <m:ctrlPr>
                          <a:rPr kumimoji="0" lang="en-GB" sz="36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−3</m:t>
                        </m:r>
                      </m:e>
                    </m:d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=0</m:t>
                    </m:r>
                  </m:oMath>
                </a14:m>
                <a:r>
                  <a:rPr kumimoji="0" lang="en-GB" sz="36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so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en-GB" sz="36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+3</m:t>
                        </m:r>
                      </m:e>
                    </m:d>
                  </m:oMath>
                </a14:m>
                <a:r>
                  <a:rPr kumimoji="0" lang="en-GB" sz="36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a factor.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𝑓</m:t>
                    </m:r>
                    <m:d>
                      <m:dPr>
                        <m:ctrlPr>
                          <a:rPr kumimoji="0" lang="en-GB" sz="36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−4</m:t>
                        </m:r>
                      </m:e>
                    </m:d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=0</m:t>
                    </m:r>
                  </m:oMath>
                </a14:m>
                <a:r>
                  <a:rPr kumimoji="0" lang="en-GB" sz="36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so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en-GB" sz="36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+4</m:t>
                        </m:r>
                      </m:e>
                    </m:d>
                  </m:oMath>
                </a14:m>
                <a:r>
                  <a:rPr kumimoji="0" lang="en-GB" sz="36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a factor.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8EE8F36-2128-2F54-F576-0954E571EE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7377" y="4077072"/>
                <a:ext cx="6669209" cy="1754326"/>
              </a:xfrm>
              <a:prstGeom prst="rect">
                <a:avLst/>
              </a:prstGeom>
              <a:blipFill>
                <a:blip r:embed="rId7"/>
                <a:stretch>
                  <a:fillRect t="-5556" r="-91" b="-121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801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3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2287715" y="1714541"/>
            <a:ext cx="18002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 flipV="1">
            <a:off x="4087915" y="1066469"/>
            <a:ext cx="0" cy="6480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4087915" y="1066469"/>
            <a:ext cx="52763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451447" y="985288"/>
                <a:ext cx="163535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447" y="985288"/>
                <a:ext cx="1635352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194751" y="1080290"/>
                <a:ext cx="556433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+6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−12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4751" y="1080290"/>
                <a:ext cx="5564332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254127" y="235473"/>
                <a:ext cx="114964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4127" y="235473"/>
                <a:ext cx="1149648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179011" y="1816284"/>
                <a:ext cx="265380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−  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9011" y="1816284"/>
                <a:ext cx="2653804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>
            <a:off x="4254127" y="2647280"/>
            <a:ext cx="266181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247884" y="2718533"/>
                <a:ext cx="30963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7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7884" y="2718533"/>
                <a:ext cx="3096344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259759" y="235473"/>
                <a:ext cx="165618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+7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9759" y="235473"/>
                <a:ext cx="1656184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124362" y="3466403"/>
                <a:ext cx="332901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7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−7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4362" y="3466403"/>
                <a:ext cx="3329012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/>
          <p:nvPr/>
        </p:nvCxnSpPr>
        <p:spPr>
          <a:xfrm>
            <a:off x="5259759" y="4301524"/>
            <a:ext cx="288032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492007" y="1816284"/>
            <a:ext cx="0" cy="830996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887438" y="4309275"/>
                <a:ext cx="265742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−12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7438" y="4309275"/>
                <a:ext cx="2657425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786502" y="241615"/>
                <a:ext cx="134397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+12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6502" y="241615"/>
                <a:ext cx="1343970" cy="8309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/>
          <p:cNvCxnSpPr/>
          <p:nvPr/>
        </p:nvCxnSpPr>
        <p:spPr>
          <a:xfrm>
            <a:off x="8788151" y="1816284"/>
            <a:ext cx="0" cy="2492990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911189" y="5026855"/>
                <a:ext cx="269305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−12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1189" y="5026855"/>
                <a:ext cx="2693051" cy="8309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/>
          <p:cNvCxnSpPr/>
          <p:nvPr/>
        </p:nvCxnSpPr>
        <p:spPr>
          <a:xfrm>
            <a:off x="7373763" y="5815245"/>
            <a:ext cx="208797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8813903" y="5857811"/>
                <a:ext cx="5979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 dirty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3903" y="5857811"/>
                <a:ext cx="597900" cy="83099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03512" y="2276872"/>
                <a:ext cx="1902544" cy="92333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/>
                  <a:t>Divide just the first terms, i.e.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dirty="0"/>
                  <a:t>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2276872"/>
                <a:ext cx="1902544" cy="923330"/>
              </a:xfrm>
              <a:prstGeom prst="rect">
                <a:avLst/>
              </a:prstGeom>
              <a:blipFill>
                <a:blip r:embed="rId13"/>
                <a:stretch>
                  <a:fillRect l="-1893" t="-2581" b="-83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8410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  <p:bldP spid="13" grpId="0"/>
      <p:bldP spid="14" grpId="0"/>
      <p:bldP spid="19" grpId="0"/>
      <p:bldP spid="21" grpId="0"/>
      <p:bldP spid="24" grpId="0"/>
      <p:bldP spid="27" grpId="0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/>
              <p:cNvSpPr txBox="1">
                <a:spLocks/>
              </p:cNvSpPr>
              <p:nvPr/>
            </p:nvSpPr>
            <p:spPr>
              <a:xfrm>
                <a:off x="695598" y="273487"/>
                <a:ext cx="10584978" cy="96856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GB" sz="5400" dirty="0"/>
                  <a:t>Fully factorise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5400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GB" sz="5400" i="1">
                        <a:latin typeface="Cambria Math"/>
                      </a:rPr>
                      <m:t>+6</m:t>
                    </m:r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5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GB" sz="5400" i="1">
                        <a:latin typeface="Cambria Math"/>
                      </a:rPr>
                      <m:t>+5</m:t>
                    </m:r>
                    <m:r>
                      <a:rPr lang="en-GB" sz="5400" i="1">
                        <a:latin typeface="Cambria Math"/>
                      </a:rPr>
                      <m:t>𝑥</m:t>
                    </m:r>
                    <m:r>
                      <a:rPr lang="en-GB" sz="5400" i="1">
                        <a:latin typeface="Cambria Math"/>
                      </a:rPr>
                      <m:t>−12</m:t>
                    </m:r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598" y="273487"/>
                <a:ext cx="10584978" cy="968564"/>
              </a:xfrm>
              <a:prstGeom prst="rect">
                <a:avLst/>
              </a:prstGeom>
              <a:blipFill>
                <a:blip r:embed="rId2"/>
                <a:stretch>
                  <a:fillRect t="-7568" b="-2162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/>
          <p:cNvCxnSpPr/>
          <p:nvPr/>
        </p:nvCxnSpPr>
        <p:spPr>
          <a:xfrm>
            <a:off x="2316756" y="3118249"/>
            <a:ext cx="18002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4116956" y="2470177"/>
            <a:ext cx="0" cy="6480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116956" y="2470177"/>
            <a:ext cx="52763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480488" y="2388996"/>
                <a:ext cx="163535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0488" y="2388996"/>
                <a:ext cx="1635352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223792" y="2483998"/>
                <a:ext cx="556433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+6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−12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2483998"/>
                <a:ext cx="5564332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283168" y="1639181"/>
                <a:ext cx="114964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168" y="1639181"/>
                <a:ext cx="1149648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288800" y="1639181"/>
                <a:ext cx="165618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+7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800" y="1639181"/>
                <a:ext cx="1656184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815543" y="1645323"/>
                <a:ext cx="134397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+12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5543" y="1645323"/>
                <a:ext cx="1343970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15480" y="3963066"/>
                <a:ext cx="10945213" cy="14026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+6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−12=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+7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+12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                                        =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d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+4</m:t>
                          </m:r>
                        </m:e>
                      </m:d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80" y="3963066"/>
                <a:ext cx="10945213" cy="140269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2982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2517556" y="1883733"/>
            <a:ext cx="18002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 flipV="1">
            <a:off x="4317756" y="1235661"/>
            <a:ext cx="0" cy="6480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4317756" y="1235661"/>
            <a:ext cx="52763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81288" y="1154482"/>
                <a:ext cx="163535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 + 5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1288" y="1154482"/>
                <a:ext cx="1635352" cy="830997"/>
              </a:xfrm>
              <a:prstGeom prst="rect">
                <a:avLst/>
              </a:prstGeom>
              <a:blipFill>
                <a:blip r:embed="rId2"/>
                <a:stretch>
                  <a:fillRect t="-16058" r="-33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483968" y="1154481"/>
                <a:ext cx="556433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6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3</a:t>
                </a:r>
                <a:r>
                  <a:rPr lang="en-GB" sz="4800" dirty="0"/>
                  <a:t> + 28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2</a:t>
                </a:r>
                <a:r>
                  <a:rPr lang="en-GB" sz="4800" dirty="0"/>
                  <a:t> – 7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 + 15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3968" y="1154481"/>
                <a:ext cx="5564332" cy="830997"/>
              </a:xfrm>
              <a:prstGeom prst="rect">
                <a:avLst/>
              </a:prstGeom>
              <a:blipFill>
                <a:blip r:embed="rId3"/>
                <a:stretch>
                  <a:fillRect l="-5044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483968" y="404667"/>
                <a:ext cx="114964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6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2</a:t>
                </a:r>
                <a:endParaRPr lang="en-GB" sz="4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3968" y="404667"/>
                <a:ext cx="1149648" cy="830997"/>
              </a:xfrm>
              <a:prstGeom prst="rect">
                <a:avLst/>
              </a:prstGeom>
              <a:blipFill>
                <a:blip r:embed="rId4"/>
                <a:stretch>
                  <a:fillRect l="-24468" t="-16058" r="-4255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491979" y="1985478"/>
                <a:ext cx="284803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6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3</a:t>
                </a:r>
                <a:r>
                  <a:rPr lang="en-GB" sz="4800" dirty="0"/>
                  <a:t> + 30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2</a:t>
                </a:r>
                <a:endParaRPr lang="en-GB" sz="4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1979" y="1985478"/>
                <a:ext cx="2848030" cy="830997"/>
              </a:xfrm>
              <a:prstGeom prst="rect">
                <a:avLst/>
              </a:prstGeom>
              <a:blipFill>
                <a:blip r:embed="rId5"/>
                <a:stretch>
                  <a:fillRect l="-9850" t="-16176" r="-342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>
            <a:off x="4483968" y="2816472"/>
            <a:ext cx="266181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489600" y="2816475"/>
                <a:ext cx="30963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–   2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2</a:t>
                </a:r>
                <a:r>
                  <a:rPr lang="en-GB" sz="4800" dirty="0"/>
                  <a:t> – 7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 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9600" y="2816475"/>
                <a:ext cx="3096344" cy="830997"/>
              </a:xfrm>
              <a:prstGeom prst="rect">
                <a:avLst/>
              </a:prstGeom>
              <a:blipFill>
                <a:blip r:embed="rId6"/>
                <a:stretch>
                  <a:fillRect l="-9073"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489600" y="404667"/>
                <a:ext cx="165618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–   2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9600" y="404667"/>
                <a:ext cx="1656184" cy="830997"/>
              </a:xfrm>
              <a:prstGeom prst="rect">
                <a:avLst/>
              </a:prstGeom>
              <a:blipFill>
                <a:blip r:embed="rId7"/>
                <a:stretch>
                  <a:fillRect l="-16974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472956" y="3647472"/>
                <a:ext cx="332901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–   2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2 </a:t>
                </a:r>
                <a:r>
                  <a:rPr lang="en-GB" sz="4800" dirty="0"/>
                  <a:t>– 10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956" y="3647472"/>
                <a:ext cx="3329012" cy="830997"/>
              </a:xfrm>
              <a:prstGeom prst="rect">
                <a:avLst/>
              </a:prstGeom>
              <a:blipFill>
                <a:blip r:embed="rId8"/>
                <a:stretch>
                  <a:fillRect l="-8425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/>
          <p:nvPr/>
        </p:nvCxnSpPr>
        <p:spPr>
          <a:xfrm>
            <a:off x="5489600" y="4470716"/>
            <a:ext cx="288032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721848" y="1985476"/>
            <a:ext cx="0" cy="830996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577834" y="4478469"/>
                <a:ext cx="222893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3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  + 15 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7834" y="4478469"/>
                <a:ext cx="2228931" cy="830997"/>
              </a:xfrm>
              <a:prstGeom prst="rect">
                <a:avLst/>
              </a:prstGeom>
              <a:blipFill>
                <a:blip r:embed="rId9"/>
                <a:stretch>
                  <a:fillRect l="-12295" t="-16176" r="-16120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7241974" y="410809"/>
            <a:ext cx="1343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+ 3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9017992" y="1985476"/>
            <a:ext cx="0" cy="2492990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577834" y="5196049"/>
                <a:ext cx="223956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3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  + 15 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7834" y="5196049"/>
                <a:ext cx="2239563" cy="830997"/>
              </a:xfrm>
              <a:prstGeom prst="rect">
                <a:avLst/>
              </a:prstGeom>
              <a:blipFill>
                <a:blip r:embed="rId10"/>
                <a:stretch>
                  <a:fillRect l="-12262" t="-16058" r="-15804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/>
          <p:cNvCxnSpPr/>
          <p:nvPr/>
        </p:nvCxnSpPr>
        <p:spPr>
          <a:xfrm>
            <a:off x="7603604" y="5984437"/>
            <a:ext cx="208797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9043744" y="6027005"/>
            <a:ext cx="59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175984" y="-2902"/>
                <a:ext cx="38296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How many times does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go into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6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dirty="0"/>
                  <a:t>?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984" y="-2902"/>
                <a:ext cx="3829698" cy="369332"/>
              </a:xfrm>
              <a:prstGeom prst="rect">
                <a:avLst/>
              </a:prstGeom>
              <a:blipFill>
                <a:blip r:embed="rId11"/>
                <a:stretch>
                  <a:fillRect l="-1433" t="-10000"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/>
          <p:cNvCxnSpPr/>
          <p:nvPr/>
        </p:nvCxnSpPr>
        <p:spPr>
          <a:xfrm flipH="1">
            <a:off x="5544460" y="362857"/>
            <a:ext cx="232229" cy="203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642698" y="2193140"/>
                <a:ext cx="260999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Multiply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6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/>
                  <a:t> by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+5)</m:t>
                    </m:r>
                  </m:oMath>
                </a14:m>
                <a:r>
                  <a:rPr lang="en-GB" dirty="0"/>
                  <a:t>. The first term should match with above.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2698" y="2193140"/>
                <a:ext cx="2609991" cy="923330"/>
              </a:xfrm>
              <a:prstGeom prst="rect">
                <a:avLst/>
              </a:prstGeom>
              <a:blipFill>
                <a:blip r:embed="rId12"/>
                <a:stretch>
                  <a:fillRect l="-1865" t="-3974" b="-99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/>
          <p:cNvCxnSpPr/>
          <p:nvPr/>
        </p:nvCxnSpPr>
        <p:spPr>
          <a:xfrm>
            <a:off x="4034971" y="2278743"/>
            <a:ext cx="464458" cy="290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9516237" y="2097349"/>
            <a:ext cx="12969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Subtract and carry down next term.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8201025" y="2465527"/>
            <a:ext cx="1352088" cy="4205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852344" y="-32771"/>
                <a:ext cx="2827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Now repeat! How many times does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go into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−2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/>
                  <a:t>?</a:t>
                </a: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2344" y="-32771"/>
                <a:ext cx="2827450" cy="646331"/>
              </a:xfrm>
              <a:prstGeom prst="rect">
                <a:avLst/>
              </a:prstGeom>
              <a:blipFill>
                <a:blip r:embed="rId13"/>
                <a:stretch>
                  <a:fillRect l="-1724" t="-5660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Arrow Connector 34"/>
          <p:cNvCxnSpPr/>
          <p:nvPr/>
        </p:nvCxnSpPr>
        <p:spPr>
          <a:xfrm flipH="1">
            <a:off x="7096125" y="237105"/>
            <a:ext cx="773372" cy="362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742357" y="6015844"/>
            <a:ext cx="1296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This is the remainder.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7988300" y="6311904"/>
            <a:ext cx="952500" cy="2031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3102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  <p:bldP spid="13" grpId="0"/>
      <p:bldP spid="14" grpId="0"/>
      <p:bldP spid="19" grpId="0"/>
      <p:bldP spid="21" grpId="0"/>
      <p:bldP spid="24" grpId="0"/>
      <p:bldP spid="27" grpId="0"/>
      <p:bldP spid="11" grpId="0"/>
      <p:bldP spid="26" grpId="0"/>
      <p:bldP spid="30" grpId="0"/>
      <p:bldP spid="34" grpId="0"/>
      <p:bldP spid="3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2238361" y="2786390"/>
            <a:ext cx="18002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 flipV="1">
            <a:off x="4038561" y="2138318"/>
            <a:ext cx="0" cy="6480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4038561" y="2138318"/>
            <a:ext cx="52763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35158" y="2013778"/>
                <a:ext cx="163535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 - 1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5158" y="2013778"/>
                <a:ext cx="1635352" cy="830997"/>
              </a:xfrm>
              <a:prstGeom prst="rect">
                <a:avLst/>
              </a:prstGeom>
              <a:blipFill>
                <a:blip r:embed="rId2"/>
                <a:stretch>
                  <a:fillRect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204773" y="2057138"/>
                <a:ext cx="556433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3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3</a:t>
                </a:r>
                <a:r>
                  <a:rPr lang="en-GB" sz="4800" dirty="0"/>
                  <a:t>  +   0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2</a:t>
                </a:r>
                <a:r>
                  <a:rPr lang="en-GB" sz="4800" dirty="0"/>
                  <a:t> – 2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  + 4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4773" y="2057138"/>
                <a:ext cx="5564332" cy="830997"/>
              </a:xfrm>
              <a:prstGeom prst="rect">
                <a:avLst/>
              </a:prstGeom>
              <a:blipFill>
                <a:blip r:embed="rId3"/>
                <a:stretch>
                  <a:fillRect l="-5038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204773" y="1307324"/>
                <a:ext cx="114964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3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2</a:t>
                </a:r>
                <a:endParaRPr lang="en-GB" sz="4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4773" y="1307324"/>
                <a:ext cx="1149648" cy="830997"/>
              </a:xfrm>
              <a:prstGeom prst="rect">
                <a:avLst/>
              </a:prstGeom>
              <a:blipFill>
                <a:blip r:embed="rId4"/>
                <a:stretch>
                  <a:fillRect l="-24468" t="-16058" r="-4255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200085" y="2608735"/>
                <a:ext cx="295022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3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3</a:t>
                </a:r>
                <a:r>
                  <a:rPr lang="en-GB" sz="4800" dirty="0"/>
                  <a:t> –    3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2</a:t>
                </a:r>
                <a:endParaRPr lang="en-GB" sz="4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0085" y="2608735"/>
                <a:ext cx="2950220" cy="830997"/>
              </a:xfrm>
              <a:prstGeom prst="rect">
                <a:avLst/>
              </a:prstGeom>
              <a:blipFill>
                <a:blip r:embed="rId5"/>
                <a:stretch>
                  <a:fillRect l="-9504" t="-16176" r="-330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>
            <a:off x="4204773" y="3376229"/>
            <a:ext cx="266181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070705" y="3427032"/>
                <a:ext cx="37595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     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800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0705" y="3427032"/>
                <a:ext cx="3759596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210405" y="1307324"/>
                <a:ext cx="1851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 +   3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405" y="1307324"/>
                <a:ext cx="1851000" cy="830997"/>
              </a:xfrm>
              <a:prstGeom prst="rect">
                <a:avLst/>
              </a:prstGeom>
              <a:blipFill>
                <a:blip r:embed="rId7"/>
                <a:stretch>
                  <a:fillRect l="-7591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799789" y="3948149"/>
                <a:ext cx="271127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9789" y="3948149"/>
                <a:ext cx="2711276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/>
          <p:nvPr/>
        </p:nvCxnSpPr>
        <p:spPr>
          <a:xfrm>
            <a:off x="5969305" y="4695193"/>
            <a:ext cx="242607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556953" y="2786533"/>
            <a:ext cx="0" cy="830996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909616" y="1313466"/>
                <a:ext cx="134397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9616" y="1313466"/>
                <a:ext cx="1343970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/>
          <p:cNvCxnSpPr/>
          <p:nvPr/>
        </p:nvCxnSpPr>
        <p:spPr>
          <a:xfrm flipH="1">
            <a:off x="8949597" y="2837193"/>
            <a:ext cx="19314" cy="1793585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79376" y="343306"/>
                <a:ext cx="11233248" cy="6463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Find the remainder when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3600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+4</m:t>
                    </m:r>
                  </m:oMath>
                </a14:m>
                <a:r>
                  <a:rPr lang="en-GB" sz="3600" dirty="0"/>
                  <a:t> is divided by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GB" sz="3600" dirty="0"/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43306"/>
                <a:ext cx="11233248" cy="646331"/>
              </a:xfrm>
              <a:prstGeom prst="rect">
                <a:avLst/>
              </a:prstGeom>
              <a:blipFill>
                <a:blip r:embed="rId10"/>
                <a:stretch>
                  <a:fillRect l="-105" t="-1538" r="-105" b="-200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161127" y="4612725"/>
                <a:ext cx="271127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1127" y="4612725"/>
                <a:ext cx="2711276" cy="8309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167908" y="5132670"/>
                <a:ext cx="271127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7908" y="5132670"/>
                <a:ext cx="2711276" cy="83099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/>
          <p:cNvCxnSpPr/>
          <p:nvPr/>
        </p:nvCxnSpPr>
        <p:spPr>
          <a:xfrm flipV="1">
            <a:off x="7824010" y="5877552"/>
            <a:ext cx="1368341" cy="229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578170" y="5850538"/>
                <a:ext cx="89611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8170" y="5850538"/>
                <a:ext cx="896118" cy="83099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4439816" y="6021288"/>
            <a:ext cx="33921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The remainder is 5.</a:t>
            </a:r>
          </a:p>
        </p:txBody>
      </p:sp>
    </p:spTree>
    <p:extLst>
      <p:ext uri="{BB962C8B-B14F-4D97-AF65-F5344CB8AC3E}">
        <p14:creationId xmlns:p14="http://schemas.microsoft.com/office/powerpoint/2010/main" val="134509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2" grpId="0"/>
      <p:bldP spid="13" grpId="0"/>
      <p:bldP spid="14" grpId="0"/>
      <p:bldP spid="21" grpId="0"/>
      <p:bldP spid="25" grpId="0"/>
      <p:bldP spid="26" grpId="0"/>
      <p:bldP spid="28" grpId="0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188640"/>
            <a:ext cx="5832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latin typeface="+mj-lt"/>
              </a:rPr>
              <a:t>Solve the following:</a:t>
            </a:r>
            <a:endParaRPr lang="en-GB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6EB2B3C-68BB-85BD-2E03-C5C79CBB4CAF}"/>
                  </a:ext>
                </a:extLst>
              </p:cNvPr>
              <p:cNvSpPr txBox="1"/>
              <p:nvPr/>
            </p:nvSpPr>
            <p:spPr>
              <a:xfrm>
                <a:off x="695400" y="4725144"/>
                <a:ext cx="583264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+5</m:t>
                      </m:r>
                      <m:sSup>
                        <m:sSupPr>
                          <m:ctrlP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+6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endParaRPr kumimoji="0" lang="en-GB" sz="5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6EB2B3C-68BB-85BD-2E03-C5C79CBB4C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4725144"/>
                <a:ext cx="5832648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1D45FD4-53C3-485D-8772-2685ADFCEF4C}"/>
                  </a:ext>
                </a:extLst>
              </p:cNvPr>
              <p:cNvSpPr txBox="1"/>
              <p:nvPr/>
            </p:nvSpPr>
            <p:spPr>
              <a:xfrm>
                <a:off x="623393" y="2780928"/>
                <a:ext cx="734481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sSup>
                        <m:sSupPr>
                          <m:ctrlP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−14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+24=0</m:t>
                      </m:r>
                    </m:oMath>
                  </m:oMathPara>
                </a14:m>
                <a:endParaRPr kumimoji="0" lang="en-GB" sz="5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1D45FD4-53C3-485D-8772-2685ADFCEF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3" y="2780928"/>
                <a:ext cx="7344816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AA83A85-BCB4-D7D4-DA25-92D3EBBDBEB8}"/>
                  </a:ext>
                </a:extLst>
              </p:cNvPr>
              <p:cNvSpPr txBox="1"/>
              <p:nvPr/>
            </p:nvSpPr>
            <p:spPr>
              <a:xfrm>
                <a:off x="695400" y="846177"/>
                <a:ext cx="684076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sSup>
                        <m:sSupPr>
                          <m:ctrlP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+4=0</m:t>
                      </m:r>
                    </m:oMath>
                  </m:oMathPara>
                </a14:m>
                <a:endParaRPr kumimoji="0" lang="en-GB" sz="5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AA83A85-BCB4-D7D4-DA25-92D3EBBDBE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846177"/>
                <a:ext cx="6840760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E65E734-E565-A77B-EEAB-6D3A297061DE}"/>
                  </a:ext>
                </a:extLst>
              </p:cNvPr>
              <p:cNvSpPr txBox="1"/>
              <p:nvPr/>
            </p:nvSpPr>
            <p:spPr>
              <a:xfrm>
                <a:off x="7468628" y="1503714"/>
                <a:ext cx="400776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</m:oMath>
                  </m:oMathPara>
                </a14:m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E65E734-E565-A77B-EEAB-6D3A297061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8628" y="1503714"/>
                <a:ext cx="4007768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D9D2BF5-1623-F05E-90F2-CCD1EA2C1F0F}"/>
                  </a:ext>
                </a:extLst>
              </p:cNvPr>
              <p:cNvSpPr txBox="1"/>
              <p:nvPr/>
            </p:nvSpPr>
            <p:spPr>
              <a:xfrm>
                <a:off x="7440488" y="3592354"/>
                <a:ext cx="384008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</m:oMath>
                  </m:oMathPara>
                </a14:m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D9D2BF5-1623-F05E-90F2-CCD1EA2C1F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0488" y="3592354"/>
                <a:ext cx="3840088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EF53834-14EB-C288-7786-9DEEFC9702C8}"/>
                  </a:ext>
                </a:extLst>
              </p:cNvPr>
              <p:cNvSpPr txBox="1"/>
              <p:nvPr/>
            </p:nvSpPr>
            <p:spPr>
              <a:xfrm>
                <a:off x="7224464" y="5552488"/>
                <a:ext cx="427213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−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−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</m:oMath>
                  </m:oMathPara>
                </a14:m>
                <a:endParaRPr kumimoji="0" lang="en-GB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EF53834-14EB-C288-7786-9DEEFC9702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4464" y="5552488"/>
                <a:ext cx="4272136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248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5" grpId="0"/>
      <p:bldP spid="3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2A12D0-7742-C23D-F922-2DCEEABBE361}"/>
                  </a:ext>
                </a:extLst>
              </p:cNvPr>
              <p:cNvSpPr txBox="1"/>
              <p:nvPr/>
            </p:nvSpPr>
            <p:spPr>
              <a:xfrm>
                <a:off x="1325470" y="548680"/>
                <a:ext cx="9541060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>
                    <a:solidFill>
                      <a:prstClr val="black"/>
                    </a:solidFill>
                  </a:rPr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7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7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7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7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72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US" sz="7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7200" i="1">
                        <a:solidFill>
                          <a:prstClr val="black"/>
                        </a:solidFill>
                        <a:latin typeface="Cambria Math"/>
                      </a:rPr>
                      <m:t>2=0</m:t>
                    </m:r>
                  </m:oMath>
                </a14:m>
                <a:r>
                  <a:rPr lang="en-GB" sz="7200" dirty="0">
                    <a:solidFill>
                      <a:prstClr val="black"/>
                    </a:solidFill>
                  </a:rPr>
                  <a:t> </a:t>
                </a:r>
                <a:endParaRPr lang="en-GB" sz="72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2A12D0-7742-C23D-F922-2DCEEABBE3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5470" y="548680"/>
                <a:ext cx="9541060" cy="1200329"/>
              </a:xfrm>
              <a:prstGeom prst="rect">
                <a:avLst/>
              </a:prstGeom>
              <a:blipFill>
                <a:blip r:embed="rId2"/>
                <a:stretch>
                  <a:fillRect t="-10762" b="-3094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139B485-1FD1-F446-7394-9A5BA8745AEE}"/>
                  </a:ext>
                </a:extLst>
              </p:cNvPr>
              <p:cNvSpPr txBox="1"/>
              <p:nvPr/>
            </p:nvSpPr>
            <p:spPr>
              <a:xfrm>
                <a:off x="2279576" y="2564904"/>
                <a:ext cx="777686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kumimoji="0" lang="en-US" sz="7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kumimoji="0" lang="en-GB" sz="7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𝑥</m:t>
                    </m:r>
                    <m:r>
                      <a:rPr kumimoji="0" lang="en-US" sz="7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+2)(</m:t>
                    </m:r>
                    <m:r>
                      <a:rPr kumimoji="0" lang="en-US" sz="7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US" sz="7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−1)=0</m:t>
                    </m:r>
                  </m:oMath>
                </a14:m>
                <a:r>
                  <a:rPr kumimoji="0" lang="en-GB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endParaRPr lang="en-GB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139B485-1FD1-F446-7394-9A5BA8745A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2564904"/>
                <a:ext cx="7776864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CF3AFF8-3044-61B0-6AC5-412F37FABB62}"/>
                  </a:ext>
                </a:extLst>
              </p:cNvPr>
              <p:cNvSpPr txBox="1"/>
              <p:nvPr/>
            </p:nvSpPr>
            <p:spPr>
              <a:xfrm>
                <a:off x="2639616" y="4363568"/>
                <a:ext cx="741682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US" sz="7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en-US" sz="7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=−</m:t>
                    </m:r>
                    <m:r>
                      <a:rPr kumimoji="0" lang="en-US" sz="7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</m:oMath>
                </a14:m>
                <a:r>
                  <a:rPr kumimoji="0" lang="en-GB" sz="7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GB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7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7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7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GB" sz="7200" b="1" dirty="0">
                    <a:solidFill>
                      <a:prstClr val="black"/>
                    </a:solidFill>
                  </a:rPr>
                  <a:t> </a:t>
                </a:r>
                <a:endParaRPr lang="en-GB" b="1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CF3AFF8-3044-61B0-6AC5-412F37FABB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4363568"/>
                <a:ext cx="7416824" cy="1200329"/>
              </a:xfrm>
              <a:prstGeom prst="rect">
                <a:avLst/>
              </a:prstGeom>
              <a:blipFill>
                <a:blip r:embed="rId4"/>
                <a:stretch>
                  <a:fillRect t="-19289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042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2A12D0-7742-C23D-F922-2DCEEABBE361}"/>
                  </a:ext>
                </a:extLst>
              </p:cNvPr>
              <p:cNvSpPr txBox="1"/>
              <p:nvPr/>
            </p:nvSpPr>
            <p:spPr>
              <a:xfrm>
                <a:off x="2063552" y="432540"/>
                <a:ext cx="8064896" cy="11079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>
                    <a:solidFill>
                      <a:prstClr val="black"/>
                    </a:solidFill>
                  </a:rPr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6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6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66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US" sz="6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6600" i="1">
                        <a:solidFill>
                          <a:prstClr val="black"/>
                        </a:solidFill>
                        <a:latin typeface="Cambria Math"/>
                      </a:rPr>
                      <m:t>2=0</m:t>
                    </m:r>
                  </m:oMath>
                </a14:m>
                <a:r>
                  <a:rPr lang="en-GB" sz="6600" dirty="0">
                    <a:solidFill>
                      <a:prstClr val="black"/>
                    </a:solidFill>
                  </a:rPr>
                  <a:t> </a:t>
                </a:r>
                <a:endParaRPr lang="en-GB" sz="66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2A12D0-7742-C23D-F922-2DCEEABBE3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432540"/>
                <a:ext cx="8064896" cy="1107996"/>
              </a:xfrm>
              <a:prstGeom prst="rect">
                <a:avLst/>
              </a:prstGeom>
              <a:blipFill>
                <a:blip r:embed="rId2"/>
                <a:stretch>
                  <a:fillRect l="-146" t="-10096" b="-3028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139B485-1FD1-F446-7394-9A5BA8745AEE}"/>
                  </a:ext>
                </a:extLst>
              </p:cNvPr>
              <p:cNvSpPr txBox="1"/>
              <p:nvPr/>
            </p:nvSpPr>
            <p:spPr>
              <a:xfrm>
                <a:off x="2495600" y="1700808"/>
                <a:ext cx="7776864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kumimoji="0" lang="en-US" sz="6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kumimoji="0" lang="en-GB" sz="6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𝑥</m:t>
                    </m:r>
                    <m:r>
                      <a:rPr kumimoji="0" lang="en-US" sz="6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+2)(</m:t>
                    </m:r>
                    <m:r>
                      <a:rPr kumimoji="0" lang="en-US" sz="6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US" sz="6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−1)=0</m:t>
                    </m:r>
                  </m:oMath>
                </a14:m>
                <a:r>
                  <a:rPr kumimoji="0" lang="en-GB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endParaRPr lang="en-GB" sz="16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139B485-1FD1-F446-7394-9A5BA8745A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1700808"/>
                <a:ext cx="7776864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CF3AFF8-3044-61B0-6AC5-412F37FABB62}"/>
                  </a:ext>
                </a:extLst>
              </p:cNvPr>
              <p:cNvSpPr txBox="1"/>
              <p:nvPr/>
            </p:nvSpPr>
            <p:spPr>
              <a:xfrm>
                <a:off x="3215680" y="2974886"/>
                <a:ext cx="6768752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US" sz="6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𝑥</m:t>
                    </m:r>
                    <m:r>
                      <a:rPr kumimoji="0" lang="en-US" sz="6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=−2</m:t>
                    </m:r>
                  </m:oMath>
                </a14:m>
                <a:r>
                  <a:rPr kumimoji="0" lang="en-GB" sz="66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66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66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sz="6600" dirty="0">
                    <a:solidFill>
                      <a:prstClr val="black"/>
                    </a:solidFill>
                  </a:rPr>
                  <a:t> </a:t>
                </a:r>
                <a:endParaRPr lang="en-GB" sz="16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CF3AFF8-3044-61B0-6AC5-412F37FABB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2974886"/>
                <a:ext cx="6768752" cy="1107996"/>
              </a:xfrm>
              <a:prstGeom prst="rect">
                <a:avLst/>
              </a:prstGeom>
              <a:blipFill>
                <a:blip r:embed="rId4"/>
                <a:stretch>
                  <a:fillRect t="-18681" b="-41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593C4D-354D-EA0C-58CF-DD168CDEB2C6}"/>
                  </a:ext>
                </a:extLst>
              </p:cNvPr>
              <p:cNvSpPr txBox="1"/>
              <p:nvPr/>
            </p:nvSpPr>
            <p:spPr>
              <a:xfrm>
                <a:off x="263352" y="4437112"/>
                <a:ext cx="11665296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800" dirty="0"/>
                  <a:t>How is</a:t>
                </a:r>
                <a:r>
                  <a:rPr kumimoji="0" lang="en-US" sz="58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en-US" sz="5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GB" sz="5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𝑥</m:t>
                        </m:r>
                        <m:r>
                          <a:rPr kumimoji="0" lang="en-US" sz="5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+2</m:t>
                        </m:r>
                      </m:e>
                    </m:d>
                  </m:oMath>
                </a14:m>
                <a:r>
                  <a:rPr lang="en-US" sz="5800" dirty="0"/>
                  <a:t> related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5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5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58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US" sz="5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5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sz="5800" dirty="0"/>
                  <a:t>? </a:t>
                </a:r>
                <a:endParaRPr lang="en-GB" sz="58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593C4D-354D-EA0C-58CF-DD168CDEB2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4437112"/>
                <a:ext cx="11665296" cy="984885"/>
              </a:xfrm>
              <a:prstGeom prst="rect">
                <a:avLst/>
              </a:prstGeom>
              <a:blipFill>
                <a:blip r:embed="rId5"/>
                <a:stretch>
                  <a:fillRect l="-3030" t="-17391" r="-3866" b="-403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B1F660B-C919-5084-028F-2B7E189FC30D}"/>
              </a:ext>
            </a:extLst>
          </p:cNvPr>
          <p:cNvSpPr txBox="1"/>
          <p:nvPr/>
        </p:nvSpPr>
        <p:spPr>
          <a:xfrm>
            <a:off x="4115780" y="5517232"/>
            <a:ext cx="45365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It is a factor.</a:t>
            </a:r>
            <a:endParaRPr lang="en-GB" sz="6600" b="1" dirty="0"/>
          </a:p>
        </p:txBody>
      </p:sp>
    </p:spTree>
    <p:extLst>
      <p:ext uri="{BB962C8B-B14F-4D97-AF65-F5344CB8AC3E}">
        <p14:creationId xmlns:p14="http://schemas.microsoft.com/office/powerpoint/2010/main" val="282531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2A12D0-7742-C23D-F922-2DCEEABBE361}"/>
                  </a:ext>
                </a:extLst>
              </p:cNvPr>
              <p:cNvSpPr txBox="1"/>
              <p:nvPr/>
            </p:nvSpPr>
            <p:spPr>
              <a:xfrm>
                <a:off x="2063552" y="432540"/>
                <a:ext cx="8064896" cy="11079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>
                    <a:solidFill>
                      <a:prstClr val="black"/>
                    </a:solidFill>
                  </a:rPr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6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6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66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US" sz="6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6600" i="1">
                        <a:solidFill>
                          <a:prstClr val="black"/>
                        </a:solidFill>
                        <a:latin typeface="Cambria Math"/>
                      </a:rPr>
                      <m:t>2=0</m:t>
                    </m:r>
                  </m:oMath>
                </a14:m>
                <a:r>
                  <a:rPr lang="en-GB" sz="6600" dirty="0">
                    <a:solidFill>
                      <a:prstClr val="black"/>
                    </a:solidFill>
                  </a:rPr>
                  <a:t> </a:t>
                </a:r>
                <a:endParaRPr lang="en-GB" sz="66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2A12D0-7742-C23D-F922-2DCEEABBE3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432540"/>
                <a:ext cx="8064896" cy="1107996"/>
              </a:xfrm>
              <a:prstGeom prst="rect">
                <a:avLst/>
              </a:prstGeom>
              <a:blipFill>
                <a:blip r:embed="rId2"/>
                <a:stretch>
                  <a:fillRect l="-146" t="-10096" b="-3028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139B485-1FD1-F446-7394-9A5BA8745AEE}"/>
                  </a:ext>
                </a:extLst>
              </p:cNvPr>
              <p:cNvSpPr txBox="1"/>
              <p:nvPr/>
            </p:nvSpPr>
            <p:spPr>
              <a:xfrm>
                <a:off x="2495600" y="1700808"/>
                <a:ext cx="7776864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kumimoji="0" lang="en-US" sz="6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kumimoji="0" lang="en-GB" sz="6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𝑥</m:t>
                    </m:r>
                    <m:r>
                      <a:rPr kumimoji="0" lang="en-US" sz="6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+2)(</m:t>
                    </m:r>
                    <m:r>
                      <a:rPr kumimoji="0" lang="en-US" sz="6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US" sz="6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−1)=0</m:t>
                    </m:r>
                  </m:oMath>
                </a14:m>
                <a:r>
                  <a:rPr kumimoji="0" lang="en-GB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endParaRPr lang="en-GB" sz="16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139B485-1FD1-F446-7394-9A5BA8745A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1700808"/>
                <a:ext cx="7776864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CF3AFF8-3044-61B0-6AC5-412F37FABB62}"/>
                  </a:ext>
                </a:extLst>
              </p:cNvPr>
              <p:cNvSpPr txBox="1"/>
              <p:nvPr/>
            </p:nvSpPr>
            <p:spPr>
              <a:xfrm>
                <a:off x="3215680" y="2974886"/>
                <a:ext cx="6768752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US" sz="6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𝑥</m:t>
                    </m:r>
                    <m:r>
                      <a:rPr kumimoji="0" lang="en-US" sz="6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=−2</m:t>
                    </m:r>
                  </m:oMath>
                </a14:m>
                <a:r>
                  <a:rPr kumimoji="0" lang="en-GB" sz="66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66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66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sz="6600" dirty="0">
                    <a:solidFill>
                      <a:prstClr val="black"/>
                    </a:solidFill>
                  </a:rPr>
                  <a:t> </a:t>
                </a:r>
                <a:endParaRPr lang="en-GB" sz="16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CF3AFF8-3044-61B0-6AC5-412F37FABB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2974886"/>
                <a:ext cx="6768752" cy="1107996"/>
              </a:xfrm>
              <a:prstGeom prst="rect">
                <a:avLst/>
              </a:prstGeom>
              <a:blipFill>
                <a:blip r:embed="rId4"/>
                <a:stretch>
                  <a:fillRect t="-18681" b="-41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593C4D-354D-EA0C-58CF-DD168CDEB2C6}"/>
                  </a:ext>
                </a:extLst>
              </p:cNvPr>
              <p:cNvSpPr txBox="1"/>
              <p:nvPr/>
            </p:nvSpPr>
            <p:spPr>
              <a:xfrm>
                <a:off x="263352" y="4437112"/>
                <a:ext cx="11665296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800" dirty="0"/>
                  <a:t>How is</a:t>
                </a:r>
                <a:r>
                  <a:rPr kumimoji="0" lang="en-US" sz="58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en-US" sz="5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GB" sz="5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𝑥</m:t>
                        </m:r>
                        <m:r>
                          <a:rPr kumimoji="0" lang="en-US" sz="5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r>
                  <a:rPr lang="en-US" sz="5800" dirty="0"/>
                  <a:t> related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5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5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58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US" sz="5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5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sz="5800" dirty="0"/>
                  <a:t>? </a:t>
                </a:r>
                <a:endParaRPr lang="en-GB" sz="58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593C4D-354D-EA0C-58CF-DD168CDEB2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4437112"/>
                <a:ext cx="11665296" cy="984885"/>
              </a:xfrm>
              <a:prstGeom prst="rect">
                <a:avLst/>
              </a:prstGeom>
              <a:blipFill>
                <a:blip r:embed="rId5"/>
                <a:stretch>
                  <a:fillRect l="-3030" t="-17391" r="-3866" b="-403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B1F660B-C919-5084-028F-2B7E189FC30D}"/>
              </a:ext>
            </a:extLst>
          </p:cNvPr>
          <p:cNvSpPr txBox="1"/>
          <p:nvPr/>
        </p:nvSpPr>
        <p:spPr>
          <a:xfrm>
            <a:off x="4079776" y="5517232"/>
            <a:ext cx="45365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It is a factor.</a:t>
            </a:r>
            <a:endParaRPr lang="en-GB" sz="6600" b="1" dirty="0"/>
          </a:p>
        </p:txBody>
      </p:sp>
    </p:spTree>
    <p:extLst>
      <p:ext uri="{BB962C8B-B14F-4D97-AF65-F5344CB8AC3E}">
        <p14:creationId xmlns:p14="http://schemas.microsoft.com/office/powerpoint/2010/main" val="94248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BC80EF5-6F01-3735-9999-0D2EB748F4F7}"/>
                  </a:ext>
                </a:extLst>
              </p:cNvPr>
              <p:cNvSpPr txBox="1"/>
              <p:nvPr/>
            </p:nvSpPr>
            <p:spPr>
              <a:xfrm>
                <a:off x="4478180" y="3990657"/>
                <a:ext cx="6010307" cy="8477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𝒇</m:t>
                      </m:r>
                      <m:d>
                        <m:dPr>
                          <m:ctrlP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e>
                      </m:d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e>
                        <m:sup>
                          <m: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d>
                        <m:dPr>
                          <m:ctrlP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e>
                      </m:d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</m:oMath>
                  </m:oMathPara>
                </a14:m>
                <a:endParaRPr kumimoji="0" lang="en-GB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BC80EF5-6F01-3735-9999-0D2EB748F4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8180" y="3990657"/>
                <a:ext cx="6010307" cy="84773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9058DF8-4046-7E20-1DF5-75B93E699B27}"/>
                  </a:ext>
                </a:extLst>
              </p:cNvPr>
              <p:cNvSpPr txBox="1"/>
              <p:nvPr/>
            </p:nvSpPr>
            <p:spPr>
              <a:xfrm>
                <a:off x="407368" y="2770961"/>
                <a:ext cx="3347281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−2=0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9058DF8-4046-7E20-1DF5-75B93E699B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770961"/>
                <a:ext cx="3347281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D97A10D-A0C1-2258-1017-085688481CEE}"/>
                  </a:ext>
                </a:extLst>
              </p:cNvPr>
              <p:cNvSpPr txBox="1"/>
              <p:nvPr/>
            </p:nvSpPr>
            <p:spPr>
              <a:xfrm>
                <a:off x="1666418" y="3814207"/>
                <a:ext cx="202312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D97A10D-A0C1-2258-1017-085688481C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6418" y="3814207"/>
                <a:ext cx="2023120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378D687-1EDA-D3F8-9A71-79DD5790BC49}"/>
                  </a:ext>
                </a:extLst>
              </p:cNvPr>
              <p:cNvSpPr txBox="1"/>
              <p:nvPr/>
            </p:nvSpPr>
            <p:spPr>
              <a:xfrm>
                <a:off x="4079776" y="2777770"/>
                <a:ext cx="6336704" cy="8477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𝒇</m:t>
                      </m:r>
                      <m:d>
                        <m:dPr>
                          <m:ctrlP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</m:d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  <m:sup>
                          <m: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</m:oMath>
                  </m:oMathPara>
                </a14:m>
                <a:endParaRPr kumimoji="0" lang="en-GB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378D687-1EDA-D3F8-9A71-79DD5790BC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2777770"/>
                <a:ext cx="6336704" cy="84773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7B624B5-593B-EC8D-27C2-74E05E55B3F9}"/>
                  </a:ext>
                </a:extLst>
              </p:cNvPr>
              <p:cNvSpPr txBox="1"/>
              <p:nvPr/>
            </p:nvSpPr>
            <p:spPr>
              <a:xfrm>
                <a:off x="10488487" y="3990657"/>
                <a:ext cx="108012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7B624B5-593B-EC8D-27C2-74E05E55B3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8487" y="3990657"/>
                <a:ext cx="1080120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DF18EAEA-7146-24CD-325C-93B3AAEAED4F}"/>
              </a:ext>
            </a:extLst>
          </p:cNvPr>
          <p:cNvSpPr txBox="1"/>
          <p:nvPr/>
        </p:nvSpPr>
        <p:spPr>
          <a:xfrm>
            <a:off x="4478180" y="5220262"/>
            <a:ext cx="73064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Therefore, the reminder is 0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53C4807-6CC8-85DA-F220-BDF943EE8E7A}"/>
                  </a:ext>
                </a:extLst>
              </p:cNvPr>
              <p:cNvSpPr txBox="1"/>
              <p:nvPr/>
            </p:nvSpPr>
            <p:spPr>
              <a:xfrm>
                <a:off x="767408" y="447064"/>
                <a:ext cx="10801200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en-GB" sz="6000" dirty="0">
                    <a:solidFill>
                      <a:prstClr val="black"/>
                    </a:solidFill>
                  </a:rPr>
                  <a:t>What is the remainder when </a:t>
                </a:r>
                <a:endParaRPr lang="en-US" sz="60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 algn="ctr"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GB" sz="6000" i="1">
                        <a:solidFill>
                          <a:prstClr val="black"/>
                        </a:solidFill>
                        <a:latin typeface="Cambria Math"/>
                      </a:rPr>
                      <m:t>−3</m:t>
                    </m:r>
                    <m:r>
                      <a:rPr lang="en-GB" sz="60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GB" sz="6000" i="1">
                        <a:solidFill>
                          <a:prstClr val="black"/>
                        </a:solidFill>
                        <a:latin typeface="Cambria Math"/>
                      </a:rPr>
                      <m:t>+2</m:t>
                    </m:r>
                  </m:oMath>
                </a14:m>
                <a:r>
                  <a:rPr lang="en-GB" sz="6000" dirty="0">
                    <a:solidFill>
                      <a:prstClr val="black"/>
                    </a:solidFill>
                  </a:rPr>
                  <a:t> is divided by </a:t>
                </a:r>
                <a14:m>
                  <m:oMath xmlns:m="http://schemas.openxmlformats.org/officeDocument/2006/math">
                    <m:r>
                      <a:rPr lang="en-GB" sz="60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GB" sz="6000" i="1">
                        <a:solidFill>
                          <a:prstClr val="black"/>
                        </a:solidFill>
                        <a:latin typeface="Cambria Math"/>
                      </a:rPr>
                      <m:t>−2</m:t>
                    </m:r>
                  </m:oMath>
                </a14:m>
                <a:r>
                  <a:rPr lang="en-GB" sz="6000" dirty="0">
                    <a:solidFill>
                      <a:prstClr val="black"/>
                    </a:solidFill>
                  </a:rPr>
                  <a:t>?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53C4807-6CC8-85DA-F220-BDF943EE8E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447064"/>
                <a:ext cx="10801200" cy="1938992"/>
              </a:xfrm>
              <a:prstGeom prst="rect">
                <a:avLst/>
              </a:prstGeom>
              <a:blipFill>
                <a:blip r:embed="rId7"/>
                <a:stretch>
                  <a:fillRect t="-4335" b="-1502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332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31" grpId="0"/>
      <p:bldP spid="32" grpId="0"/>
      <p:bldP spid="34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97BBE4B-BF94-828F-8F0A-ED168A5BCBD9}"/>
                  </a:ext>
                </a:extLst>
              </p:cNvPr>
              <p:cNvSpPr txBox="1"/>
              <p:nvPr/>
            </p:nvSpPr>
            <p:spPr>
              <a:xfrm>
                <a:off x="681011" y="5289615"/>
                <a:ext cx="8496944" cy="9420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𝒇</m:t>
                      </m:r>
                      <m:d>
                        <m:dPr>
                          <m:ctrlPr>
                            <a:rPr kumimoji="0" lang="en-GB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e>
                      </m:d>
                      <m:r>
                        <a:rPr kumimoji="0" lang="en-GB" sz="5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5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5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5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kumimoji="0" lang="en-GB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sup>
                      </m:sSup>
                      <m:r>
                        <a:rPr kumimoji="0" lang="en-GB" sz="5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5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d>
                        <m:dPr>
                          <m:ctrlPr>
                            <a:rPr kumimoji="0" lang="en-GB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e>
                      </m:d>
                      <m:r>
                        <a:rPr kumimoji="0" lang="en-GB" sz="5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GB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97BBE4B-BF94-828F-8F0A-ED168A5BCB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011" y="5289615"/>
                <a:ext cx="8496944" cy="9420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B2B9039-0C9C-A47A-E524-23CB75BEAA50}"/>
                  </a:ext>
                </a:extLst>
              </p:cNvPr>
              <p:cNvSpPr txBox="1"/>
              <p:nvPr/>
            </p:nvSpPr>
            <p:spPr>
              <a:xfrm>
                <a:off x="4483045" y="2840449"/>
                <a:ext cx="3907633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+3=0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B2B9039-0C9C-A47A-E524-23CB75BEAA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3045" y="2840449"/>
                <a:ext cx="3907633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4A5D2C0-6AF5-CEAF-9B90-58DDD672BD8A}"/>
                  </a:ext>
                </a:extLst>
              </p:cNvPr>
              <p:cNvSpPr txBox="1"/>
              <p:nvPr/>
            </p:nvSpPr>
            <p:spPr>
              <a:xfrm>
                <a:off x="5807968" y="3892706"/>
                <a:ext cx="3168352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=−3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4A5D2C0-6AF5-CEAF-9B90-58DDD672BD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3892706"/>
                <a:ext cx="3168352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32AB490-B43C-A939-5E66-03F52F90F418}"/>
                  </a:ext>
                </a:extLst>
              </p:cNvPr>
              <p:cNvSpPr txBox="1"/>
              <p:nvPr/>
            </p:nvSpPr>
            <p:spPr>
              <a:xfrm>
                <a:off x="9033939" y="5323563"/>
                <a:ext cx="175185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𝟑𝟑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32AB490-B43C-A939-5E66-03F52F90F4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3939" y="5323563"/>
                <a:ext cx="1751856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344A30B-64E7-6EAC-DB3E-9975ADE382C8}"/>
                  </a:ext>
                </a:extLst>
              </p:cNvPr>
              <p:cNvSpPr txBox="1"/>
              <p:nvPr/>
            </p:nvSpPr>
            <p:spPr>
              <a:xfrm>
                <a:off x="681011" y="422729"/>
                <a:ext cx="10801200" cy="214667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6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What is the remainder when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66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6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</m:e>
                      <m:sup>
                        <m:r>
                          <a:rPr kumimoji="0" lang="en-GB" sz="6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sup>
                    </m:sSup>
                    <m:r>
                      <a:rPr kumimoji="0" lang="en-GB" sz="6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+2</m:t>
                    </m:r>
                    <m:r>
                      <a:rPr kumimoji="0" lang="en-GB" sz="6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r>
                  <a:rPr kumimoji="0" lang="en-GB" sz="66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divided by </a:t>
                </a:r>
                <a14:m>
                  <m:oMath xmlns:m="http://schemas.openxmlformats.org/officeDocument/2006/math">
                    <m:r>
                      <a:rPr kumimoji="0" lang="en-GB" sz="6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6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+3</m:t>
                    </m:r>
                  </m:oMath>
                </a14:m>
                <a:r>
                  <a:rPr kumimoji="0" lang="en-GB" sz="66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?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344A30B-64E7-6EAC-DB3E-9975ADE382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011" y="422729"/>
                <a:ext cx="10801200" cy="2146678"/>
              </a:xfrm>
              <a:prstGeom prst="rect">
                <a:avLst/>
              </a:prstGeom>
              <a:blipFill>
                <a:blip r:embed="rId6"/>
                <a:stretch>
                  <a:fillRect t="-5263" b="-150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306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1679D1F-3817-8431-2C97-DA0CDEE441D7}"/>
                  </a:ext>
                </a:extLst>
              </p:cNvPr>
              <p:cNvSpPr txBox="1"/>
              <p:nvPr/>
            </p:nvSpPr>
            <p:spPr>
              <a:xfrm>
                <a:off x="695400" y="4509120"/>
                <a:ext cx="10513168" cy="19168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𝒇</m:t>
                      </m:r>
                      <m:d>
                        <m:dPr>
                          <m:ctrlP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f>
                            <m:fPr>
                              <m:ctrlPr>
                                <a:rPr kumimoji="0" lang="en-GB" sz="4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4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</m:t>
                              </m:r>
                            </m:num>
                            <m:den>
                              <m:r>
                                <a:rPr kumimoji="0" lang="en-GB" sz="4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sSup>
                        <m:sSupPr>
                          <m:ctrlP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kumimoji="0" lang="en-GB" sz="4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4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kumimoji="0" lang="en-GB" sz="4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sup>
                      </m:sSup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sSup>
                        <m:sSupPr>
                          <m:ctrlP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kumimoji="0" lang="en-GB" sz="4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4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kumimoji="0" lang="en-GB" sz="4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f>
                        <m:fPr>
                          <m:ctrlP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kumimoji="0" lang="en-GB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1679D1F-3817-8431-2C97-DA0CDEE441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4509120"/>
                <a:ext cx="10513168" cy="19168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D0D3363-E1CC-8A1D-B387-DFE407A6034A}"/>
                  </a:ext>
                </a:extLst>
              </p:cNvPr>
              <p:cNvSpPr txBox="1"/>
              <p:nvPr/>
            </p:nvSpPr>
            <p:spPr>
              <a:xfrm>
                <a:off x="623392" y="332656"/>
                <a:ext cx="10801200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Find the remainder when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6000" i="1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6000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6000" dirty="0"/>
                  <a:t> is divided by </a:t>
                </a:r>
                <a14:m>
                  <m:oMath xmlns:m="http://schemas.openxmlformats.org/officeDocument/2006/math">
                    <m:r>
                      <a:rPr lang="en-GB" sz="60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6000" dirty="0"/>
                  <a:t>.</a:t>
                </a:r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D0D3363-E1CC-8A1D-B387-DFE407A603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332656"/>
                <a:ext cx="10801200" cy="1938992"/>
              </a:xfrm>
              <a:prstGeom prst="rect">
                <a:avLst/>
              </a:prstGeom>
              <a:blipFill>
                <a:blip r:embed="rId3"/>
                <a:stretch>
                  <a:fillRect t="-4913" b="-1502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7A00FF0-7110-78FE-0937-9C94CE221336}"/>
                  </a:ext>
                </a:extLst>
              </p:cNvPr>
              <p:cNvSpPr txBox="1"/>
              <p:nvPr/>
            </p:nvSpPr>
            <p:spPr>
              <a:xfrm>
                <a:off x="4367808" y="2420888"/>
                <a:ext cx="3907633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+1=0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7A00FF0-7110-78FE-0937-9C94CE2213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2420888"/>
                <a:ext cx="3907633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DDBCDF3-4106-F810-A16C-EDF484B65C91}"/>
                  </a:ext>
                </a:extLst>
              </p:cNvPr>
              <p:cNvSpPr txBox="1"/>
              <p:nvPr/>
            </p:nvSpPr>
            <p:spPr>
              <a:xfrm>
                <a:off x="5663952" y="3064410"/>
                <a:ext cx="3168352" cy="1359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DDBCDF3-4106-F810-A16C-EDF484B65C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3064410"/>
                <a:ext cx="3168352" cy="135998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356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695400" y="2492896"/>
                <a:ext cx="10354054" cy="10303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b="0" i="1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en-GB" sz="5400" b="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0" i="1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GB" sz="5400" b="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5400" b="0" i="1">
                          <a:latin typeface="Cambria Math" panose="02040503050406030204" pitchFamily="18" charset="0"/>
                        </a:rPr>
                        <m:t>−6</m:t>
                      </m:r>
                      <m:d>
                        <m:d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en-GB" sz="5400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GB" sz="5400" b="0" i="1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5400" b="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5400" b="0" i="1">
                          <a:latin typeface="Cambria Math" panose="02040503050406030204" pitchFamily="18" charset="0"/>
                        </a:rPr>
                        <m:t>−20</m:t>
                      </m:r>
                      <m:r>
                        <a:rPr lang="en-GB" sz="5400" b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0" i="1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br>
                  <a:rPr lang="en-GB" sz="5400" dirty="0">
                    <a:latin typeface="Cambria Math" panose="02040503050406030204" pitchFamily="18" charset="0"/>
                  </a:rPr>
                </a:br>
                <a:endParaRPr lang="en-GB" sz="5400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2492896"/>
                <a:ext cx="10354054" cy="10303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EA310DE-5800-CC24-945B-A3D803B3030C}"/>
                  </a:ext>
                </a:extLst>
              </p:cNvPr>
              <p:cNvSpPr txBox="1"/>
              <p:nvPr/>
            </p:nvSpPr>
            <p:spPr>
              <a:xfrm>
                <a:off x="6944998" y="3717032"/>
                <a:ext cx="4104456" cy="9233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−45=0</m:t>
                      </m:r>
                    </m:oMath>
                  </m:oMathPara>
                </a14:m>
                <a:br>
                  <a:rPr kumimoji="0" lang="en-GB" sz="540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</a:rPr>
                </a:br>
                <a:endParaRPr lang="en-GB" sz="24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EA310DE-5800-CC24-945B-A3D803B303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4998" y="3717032"/>
                <a:ext cx="4104456" cy="9233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B3065FD-67AC-0586-AA68-07C295142920}"/>
                  </a:ext>
                </a:extLst>
              </p:cNvPr>
              <p:cNvSpPr txBox="1"/>
              <p:nvPr/>
            </p:nvSpPr>
            <p:spPr>
              <a:xfrm>
                <a:off x="8760296" y="4844916"/>
                <a:ext cx="247193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𝒂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B3065FD-67AC-0586-AA68-07C2951429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0296" y="4844916"/>
                <a:ext cx="2471936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4E5FC30-147D-7283-DDCE-1AF365AA57EB}"/>
                  </a:ext>
                </a:extLst>
              </p:cNvPr>
              <p:cNvSpPr txBox="1"/>
              <p:nvPr/>
            </p:nvSpPr>
            <p:spPr>
              <a:xfrm>
                <a:off x="623392" y="485842"/>
                <a:ext cx="10801200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0" lang="en-GB" sz="4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𝑥</m:t>
                    </m:r>
                    <m:r>
                      <a:rPr kumimoji="0" lang="en-US" sz="4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−5)</m:t>
                    </m:r>
                  </m:oMath>
                </a14:m>
                <a:r>
                  <a:rPr lang="en-GB" sz="4800" dirty="0"/>
                  <a:t> is a factor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4800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 −20</m:t>
                    </m:r>
                  </m:oMath>
                </a14:m>
                <a:r>
                  <a:rPr lang="en-GB" sz="4800" dirty="0"/>
                  <a:t> Work out the value of 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4800" dirty="0"/>
                  <a:t>.</a:t>
                </a:r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4E5FC30-147D-7283-DDCE-1AF365AA57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485842"/>
                <a:ext cx="10801200" cy="1569660"/>
              </a:xfrm>
              <a:prstGeom prst="rect">
                <a:avLst/>
              </a:prstGeom>
              <a:blipFill>
                <a:blip r:embed="rId5"/>
                <a:stretch>
                  <a:fillRect t="-3180" b="-137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244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579645" y="2980053"/>
                <a:ext cx="64807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GB" sz="3600" b="0" i="1">
                          <a:latin typeface="Cambria Math" panose="02040503050406030204" pitchFamily="18" charset="0"/>
                        </a:rPr>
                        <m:t>=8+4</m:t>
                      </m:r>
                      <m:r>
                        <a:rPr lang="en-GB" sz="3600" b="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600" b="0" i="1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3600" b="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3600" b="0" i="1">
                          <a:latin typeface="Cambria Math" panose="02040503050406030204" pitchFamily="18" charset="0"/>
                        </a:rPr>
                        <m:t>+24=0</m:t>
                      </m:r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45" y="2980053"/>
                <a:ext cx="6480720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F146C03-E94A-F1E8-5FF6-20B5AF0C9C6A}"/>
                  </a:ext>
                </a:extLst>
              </p:cNvPr>
              <p:cNvSpPr txBox="1"/>
              <p:nvPr/>
            </p:nvSpPr>
            <p:spPr>
              <a:xfrm>
                <a:off x="8688288" y="4607916"/>
                <a:ext cx="2603539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,  </m:t>
                      </m:r>
                    </m:oMath>
                  </m:oMathPara>
                </a14:m>
                <a:endParaRPr lang="en-US" sz="4400" b="1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F146C03-E94A-F1E8-5FF6-20B5AF0C9C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8288" y="4607916"/>
                <a:ext cx="2603539" cy="1446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3215E2D-4C1B-72CA-C98C-D579D5B962F1}"/>
                  </a:ext>
                </a:extLst>
              </p:cNvPr>
              <p:cNvSpPr txBox="1"/>
              <p:nvPr/>
            </p:nvSpPr>
            <p:spPr>
              <a:xfrm>
                <a:off x="5188157" y="5373216"/>
                <a:ext cx="252028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𝑏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</m:t>
                      </m:r>
                    </m:oMath>
                  </m:oMathPara>
                </a14:m>
                <a:endParaRPr kumimoji="0" lang="en-GB" sz="36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3215E2D-4C1B-72CA-C98C-D579D5B962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8157" y="5373216"/>
                <a:ext cx="2520280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40A277F-6F7D-5BB5-4A5C-376B94863B82}"/>
                  </a:ext>
                </a:extLst>
              </p:cNvPr>
              <p:cNvSpPr txBox="1"/>
              <p:nvPr/>
            </p:nvSpPr>
            <p:spPr>
              <a:xfrm>
                <a:off x="507637" y="4642046"/>
                <a:ext cx="728522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kumimoji="0" lang="en-GB" sz="36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=−27+9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+24=0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40A277F-6F7D-5BB5-4A5C-376B94863B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37" y="4642046"/>
                <a:ext cx="7285221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7B0A266-7CE7-C865-7290-060EC1E5C506}"/>
                  </a:ext>
                </a:extLst>
              </p:cNvPr>
              <p:cNvSpPr txBox="1"/>
              <p:nvPr/>
            </p:nvSpPr>
            <p:spPr>
              <a:xfrm>
                <a:off x="4150247" y="3715379"/>
                <a:ext cx="302433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𝑏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=−16</m:t>
                      </m:r>
                    </m:oMath>
                  </m:oMathPara>
                </a14:m>
                <a:endParaRPr kumimoji="0" lang="en-GB" sz="36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7B0A266-7CE7-C865-7290-060EC1E5C5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0247" y="3715379"/>
                <a:ext cx="3024336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2B12095-1037-AC58-5351-B338F54B9BDF}"/>
                  </a:ext>
                </a:extLst>
              </p:cNvPr>
              <p:cNvSpPr txBox="1"/>
              <p:nvPr/>
            </p:nvSpPr>
            <p:spPr>
              <a:xfrm>
                <a:off x="479376" y="383754"/>
                <a:ext cx="11377264" cy="212365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4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𝑏𝑥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+24</m:t>
                    </m:r>
                  </m:oMath>
                </a14:m>
                <a:r>
                  <a:rPr lang="en-GB" sz="4400" dirty="0"/>
                  <a:t> for all values of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4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GB" sz="4400" dirty="0"/>
                  <a:t> Two of the factors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400" b="0" i="0" smtClean="0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4400" dirty="0">
                    <a:solidFill>
                      <a:prstClr val="black"/>
                    </a:solidFill>
                  </a:rPr>
                  <a:t> are</a:t>
                </a:r>
                <a:r>
                  <a:rPr lang="en-US" sz="4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4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4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4400" dirty="0">
                    <a:solidFill>
                      <a:prstClr val="black"/>
                    </a:solidFill>
                  </a:rPr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4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+3</m:t>
                        </m:r>
                      </m:e>
                    </m:d>
                    <m:r>
                      <a:rPr lang="en-US" sz="4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GB" sz="4400" dirty="0">
                    <a:solidFill>
                      <a:prstClr val="black"/>
                    </a:solidFill>
                  </a:rPr>
                  <a:t> Work out the values of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4400" dirty="0">
                    <a:solidFill>
                      <a:prstClr val="black"/>
                    </a:solidFill>
                  </a:rPr>
                  <a:t> and</a:t>
                </a:r>
                <a:r>
                  <a:rPr lang="en-US" sz="4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4400" dirty="0">
                    <a:solidFill>
                      <a:prstClr val="black"/>
                    </a:solidFill>
                  </a:rPr>
                  <a:t>. 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2B12095-1037-AC58-5351-B338F54B9B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83754"/>
                <a:ext cx="11377264" cy="2123658"/>
              </a:xfrm>
              <a:prstGeom prst="rect">
                <a:avLst/>
              </a:prstGeom>
              <a:blipFill>
                <a:blip r:embed="rId7"/>
                <a:stretch>
                  <a:fillRect t="-1596" b="-82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4857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" grpId="0"/>
      <p:bldP spid="5" grpId="0"/>
      <p:bldP spid="16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22351</TotalTime>
  <Words>889</Words>
  <Application>Microsoft Office PowerPoint</Application>
  <PresentationFormat>Widescreen</PresentationFormat>
  <Paragraphs>121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675</cp:revision>
  <dcterms:created xsi:type="dcterms:W3CDTF">2013-02-28T07:36:55Z</dcterms:created>
  <dcterms:modified xsi:type="dcterms:W3CDTF">2024-01-17T10:15:42Z</dcterms:modified>
</cp:coreProperties>
</file>