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0" r:id="rId3"/>
    <p:sldId id="275" r:id="rId4"/>
    <p:sldId id="274" r:id="rId5"/>
    <p:sldId id="273" r:id="rId6"/>
    <p:sldId id="277" r:id="rId7"/>
    <p:sldId id="256" r:id="rId8"/>
    <p:sldId id="271" r:id="rId9"/>
    <p:sldId id="261" r:id="rId10"/>
    <p:sldId id="272" r:id="rId11"/>
    <p:sldId id="262" r:id="rId12"/>
    <p:sldId id="264" r:id="rId13"/>
    <p:sldId id="265" r:id="rId14"/>
    <p:sldId id="266" r:id="rId15"/>
    <p:sldId id="268" r:id="rId16"/>
    <p:sldId id="279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D65FA-5553-42E8-BB1D-EA806099C432}" v="2" dt="2022-01-16T17:21:51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6" y="3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CDD65FA-5553-42E8-BB1D-EA806099C432}"/>
    <pc:docChg chg="custSel addSld delSld modSld sldOrd">
      <pc:chgData name="Stewart Gale" userId="3647ddd2-6040-41ae-a96d-232c23482af8" providerId="ADAL" clId="{DCDD65FA-5553-42E8-BB1D-EA806099C432}" dt="2022-01-16T17:22:44.606" v="23"/>
      <pc:docMkLst>
        <pc:docMk/>
      </pc:docMkLst>
      <pc:sldChg chg="del">
        <pc:chgData name="Stewart Gale" userId="3647ddd2-6040-41ae-a96d-232c23482af8" providerId="ADAL" clId="{DCDD65FA-5553-42E8-BB1D-EA806099C432}" dt="2022-01-16T17:21:45.600" v="3" actId="47"/>
        <pc:sldMkLst>
          <pc:docMk/>
          <pc:sldMk cId="4088417305" sldId="257"/>
        </pc:sldMkLst>
      </pc:sldChg>
      <pc:sldChg chg="delSp modSp add mod ord">
        <pc:chgData name="Stewart Gale" userId="3647ddd2-6040-41ae-a96d-232c23482af8" providerId="ADAL" clId="{DCDD65FA-5553-42E8-BB1D-EA806099C432}" dt="2022-01-16T17:22:05.322" v="8" actId="1076"/>
        <pc:sldMkLst>
          <pc:docMk/>
          <pc:sldMk cId="2593719318" sldId="280"/>
        </pc:sldMkLst>
        <pc:spChg chg="mod">
          <ac:chgData name="Stewart Gale" userId="3647ddd2-6040-41ae-a96d-232c23482af8" providerId="ADAL" clId="{DCDD65FA-5553-42E8-BB1D-EA806099C432}" dt="2022-01-16T17:22:05.322" v="8" actId="1076"/>
          <ac:spMkLst>
            <pc:docMk/>
            <pc:sldMk cId="2593719318" sldId="280"/>
            <ac:spMk id="2" creationId="{00000000-0000-0000-0000-000000000000}"/>
          </ac:spMkLst>
        </pc:spChg>
        <pc:spChg chg="del">
          <ac:chgData name="Stewart Gale" userId="3647ddd2-6040-41ae-a96d-232c23482af8" providerId="ADAL" clId="{DCDD65FA-5553-42E8-BB1D-EA806099C432}" dt="2022-01-16T17:21:54.983" v="5" actId="478"/>
          <ac:spMkLst>
            <pc:docMk/>
            <pc:sldMk cId="2593719318" sldId="280"/>
            <ac:spMk id="4" creationId="{00000000-0000-0000-0000-000000000000}"/>
          </ac:spMkLst>
        </pc:spChg>
        <pc:spChg chg="mod">
          <ac:chgData name="Stewart Gale" userId="3647ddd2-6040-41ae-a96d-232c23482af8" providerId="ADAL" clId="{DCDD65FA-5553-42E8-BB1D-EA806099C432}" dt="2022-01-16T17:22:03.065" v="7" actId="1076"/>
          <ac:spMkLst>
            <pc:docMk/>
            <pc:sldMk cId="2593719318" sldId="280"/>
            <ac:spMk id="5" creationId="{00000000-0000-0000-0000-000000000000}"/>
          </ac:spMkLst>
        </pc:spChg>
        <pc:spChg chg="mod">
          <ac:chgData name="Stewart Gale" userId="3647ddd2-6040-41ae-a96d-232c23482af8" providerId="ADAL" clId="{DCDD65FA-5553-42E8-BB1D-EA806099C432}" dt="2022-01-16T17:21:58.108" v="6" actId="1076"/>
          <ac:spMkLst>
            <pc:docMk/>
            <pc:sldMk cId="2593719318" sldId="280"/>
            <ac:spMk id="7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DCDD65FA-5553-42E8-BB1D-EA806099C432}" dt="2022-01-16T17:22:44.606" v="23"/>
        <pc:sldMkLst>
          <pc:docMk/>
          <pc:sldMk cId="4225597610" sldId="281"/>
        </pc:sldMkLst>
        <pc:spChg chg="del">
          <ac:chgData name="Stewart Gale" userId="3647ddd2-6040-41ae-a96d-232c23482af8" providerId="ADAL" clId="{DCDD65FA-5553-42E8-BB1D-EA806099C432}" dt="2022-01-16T17:22:14.970" v="9" actId="478"/>
          <ac:spMkLst>
            <pc:docMk/>
            <pc:sldMk cId="4225597610" sldId="281"/>
            <ac:spMk id="2" creationId="{00000000-0000-0000-0000-000000000000}"/>
          </ac:spMkLst>
        </pc:spChg>
        <pc:spChg chg="mod">
          <ac:chgData name="Stewart Gale" userId="3647ddd2-6040-41ae-a96d-232c23482af8" providerId="ADAL" clId="{DCDD65FA-5553-42E8-BB1D-EA806099C432}" dt="2022-01-16T17:22:42.565" v="21" actId="1076"/>
          <ac:spMkLst>
            <pc:docMk/>
            <pc:sldMk cId="4225597610" sldId="281"/>
            <ac:spMk id="4" creationId="{00000000-0000-0000-0000-000000000000}"/>
          </ac:spMkLst>
        </pc:spChg>
        <pc:spChg chg="del">
          <ac:chgData name="Stewart Gale" userId="3647ddd2-6040-41ae-a96d-232c23482af8" providerId="ADAL" clId="{DCDD65FA-5553-42E8-BB1D-EA806099C432}" dt="2022-01-16T17:22:14.970" v="9" actId="478"/>
          <ac:spMkLst>
            <pc:docMk/>
            <pc:sldMk cId="4225597610" sldId="281"/>
            <ac:spMk id="5" creationId="{00000000-0000-0000-0000-000000000000}"/>
          </ac:spMkLst>
        </pc:spChg>
        <pc:spChg chg="del mod">
          <ac:chgData name="Stewart Gale" userId="3647ddd2-6040-41ae-a96d-232c23482af8" providerId="ADAL" clId="{DCDD65FA-5553-42E8-BB1D-EA806099C432}" dt="2022-01-16T17:22:24.119" v="12" actId="478"/>
          <ac:spMkLst>
            <pc:docMk/>
            <pc:sldMk cId="4225597610" sldId="281"/>
            <ac:spMk id="6" creationId="{00000000-0000-0000-0000-000000000000}"/>
          </ac:spMkLst>
        </pc:spChg>
        <pc:spChg chg="del">
          <ac:chgData name="Stewart Gale" userId="3647ddd2-6040-41ae-a96d-232c23482af8" providerId="ADAL" clId="{DCDD65FA-5553-42E8-BB1D-EA806099C432}" dt="2022-01-16T17:22:14.970" v="9" actId="478"/>
          <ac:spMkLst>
            <pc:docMk/>
            <pc:sldMk cId="4225597610" sldId="281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66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47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53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53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61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8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21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695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795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09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5840" y="1374371"/>
            <a:ext cx="1018032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500" b="1" u="sng" dirty="0"/>
              <a:t>LO: Identical </a:t>
            </a:r>
          </a:p>
          <a:p>
            <a:pPr algn="ctr"/>
            <a:r>
              <a:rPr lang="en-GB" sz="12500" b="1" u="sng" dirty="0"/>
              <a:t>and Equal</a:t>
            </a:r>
          </a:p>
        </p:txBody>
      </p:sp>
    </p:spTree>
    <p:extLst>
      <p:ext uri="{BB962C8B-B14F-4D97-AF65-F5344CB8AC3E}">
        <p14:creationId xmlns:p14="http://schemas.microsoft.com/office/powerpoint/2010/main" val="4225597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784" y="1734734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3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6600" b="1" i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003" y="473301"/>
            <a:ext cx="676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This is called an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7594863" y="473301"/>
            <a:ext cx="37466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b="1" dirty="0">
                <a:solidFill>
                  <a:srgbClr val="0000FF"/>
                </a:solidFill>
              </a:rPr>
              <a:t>Identity</a:t>
            </a:r>
            <a:r>
              <a:rPr lang="en-GB" sz="8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4317" y="4381612"/>
            <a:ext cx="96261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Both sides are equal for </a:t>
            </a:r>
          </a:p>
          <a:p>
            <a:pPr algn="ctr"/>
            <a:r>
              <a:rPr lang="en-GB" sz="7200" b="1" dirty="0"/>
              <a:t>ALL</a:t>
            </a:r>
            <a:r>
              <a:rPr lang="en-GB" sz="7200" dirty="0"/>
              <a:t> values of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59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8385" y="1548915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9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i="1" noProof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9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313" y="348586"/>
            <a:ext cx="10490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200" dirty="0">
                <a:solidFill>
                  <a:prstClr val="black"/>
                </a:solidFill>
                <a:latin typeface="Calibri" panose="020F0502020204030204"/>
              </a:rPr>
              <a:t>True or False if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B050"/>
                </a:solidFill>
                <a:latin typeface="Calibri" panose="020F0502020204030204"/>
              </a:rPr>
              <a:t> = 5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7411" y="4843526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9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9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965" y="3643197"/>
            <a:ext cx="10454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 or False if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FF"/>
                </a:solidFill>
                <a:latin typeface="Calibri" panose="020F0502020204030204"/>
              </a:rPr>
              <a:t> = 3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276078" y="1690255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True</a:t>
            </a:r>
            <a:endParaRPr lang="en-GB" sz="2000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31928" y="5089747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FF"/>
                </a:solidFill>
              </a:rPr>
              <a:t>True</a:t>
            </a:r>
            <a:endParaRPr lang="en-GB" sz="2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6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r>
              <a:rPr lang="en-GB" sz="166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66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0530" y="2839015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8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r>
              <a:rPr lang="en-GB" sz="166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66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0530" y="2839015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26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12692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+ </a:t>
            </a:r>
            <a:r>
              <a:rPr lang="en-GB" sz="11500" dirty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1   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61402" y="2527288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55473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12692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+ </a:t>
            </a:r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   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61402" y="2527288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82138" y="2866723"/>
                <a:ext cx="11671069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8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8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8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−2)        </m:t>
                      </m:r>
                      <m:r>
                        <a:rPr lang="en-GB" sz="8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3(−2+</m:t>
                      </m:r>
                      <m:r>
                        <a:rPr lang="en-US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GB" sz="88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38" y="2866723"/>
                <a:ext cx="11671069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5" name="Rectangle 4"/>
          <p:cNvSpPr/>
          <p:nvPr/>
        </p:nvSpPr>
        <p:spPr>
          <a:xfrm>
            <a:off x="5220976" y="2371785"/>
            <a:ext cx="137208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4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+ </a:t>
                </a:r>
                <a:r>
                  <a:rPr lang="en-GB" sz="88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4</a:t>
                </a:r>
                <a:r>
                  <a:rPr lang="en-GB" sz="8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8800" dirty="0">
                    <a:solidFill>
                      <a:srgbClr val="0000FF"/>
                    </a:solidFill>
                    <a:effectLst/>
                    <a:cs typeface="Times New Roman" panose="02020603050405020304" pitchFamily="18" charset="0"/>
                  </a:rPr>
                  <a:t>      </a:t>
                </a:r>
                <a:r>
                  <a:rPr lang="en-GB" sz="880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  <a:blipFill>
                <a:blip r:embed="rId2"/>
                <a:stretch>
                  <a:fillRect l="-3178" t="-21941" r="-3229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47893" y="2380099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2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9930" y="2471464"/>
            <a:ext cx="11395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this symbol mean?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680754" y="-576510"/>
            <a:ext cx="196388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sz="2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39" y="4156526"/>
            <a:ext cx="54351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Equal To</a:t>
            </a:r>
          </a:p>
        </p:txBody>
      </p:sp>
    </p:spTree>
    <p:extLst>
      <p:ext uri="{BB962C8B-B14F-4D97-AF65-F5344CB8AC3E}">
        <p14:creationId xmlns:p14="http://schemas.microsoft.com/office/powerpoint/2010/main" val="259371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1120" y="2395176"/>
            <a:ext cx="989405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3800" dirty="0">
                <a:solidFill>
                  <a:srgbClr val="00B05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+ y = y + x</a:t>
            </a:r>
            <a:endParaRPr lang="en-GB" sz="28700" i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59173" y="4790352"/>
            <a:ext cx="28343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True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12077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1120" y="2305583"/>
            <a:ext cx="971291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3800" dirty="0">
                <a:solidFill>
                  <a:srgbClr val="FF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– y = y - x</a:t>
            </a:r>
            <a:endParaRPr lang="en-GB" sz="19900" i="1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83461" y="4995952"/>
            <a:ext cx="317952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False</a:t>
            </a:r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264021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3652" y="2129501"/>
            <a:ext cx="727314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66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US" sz="166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6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endParaRPr lang="en-GB" sz="11500" i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2204" y="55419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43041" y="4892757"/>
            <a:ext cx="28343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True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257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00569" y="1963245"/>
                <a:ext cx="5462906" cy="4532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990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19900" dirty="0">
                    <a:solidFill>
                      <a:schemeClr val="accent4">
                        <a:lumMod val="75000"/>
                      </a:schemeClr>
                    </a:solidFill>
                    <a:latin typeface="Comic Sans MS" panose="030F0702030302020204" pitchFamily="66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99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13800" i="1" dirty="0">
                  <a:solidFill>
                    <a:schemeClr val="accent4">
                      <a:lumMod val="75000"/>
                    </a:schemeClr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569" y="1963245"/>
                <a:ext cx="5462906" cy="4532075"/>
              </a:xfrm>
              <a:prstGeom prst="rect">
                <a:avLst/>
              </a:prstGeom>
              <a:blipFill>
                <a:blip r:embed="rId2"/>
                <a:stretch>
                  <a:fillRect t="-7527" r="-2902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352204" y="55419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3476" y="4890658"/>
            <a:ext cx="32287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/>
              <a:t>False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8288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219" y="2568331"/>
            <a:ext cx="11395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this symbol mean?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46786" y="-671474"/>
            <a:ext cx="196388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2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9774" y="3976865"/>
            <a:ext cx="74979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Identical To</a:t>
            </a:r>
          </a:p>
        </p:txBody>
      </p:sp>
    </p:spTree>
    <p:extLst>
      <p:ext uri="{BB962C8B-B14F-4D97-AF65-F5344CB8AC3E}">
        <p14:creationId xmlns:p14="http://schemas.microsoft.com/office/powerpoint/2010/main" val="32962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1767" y="1661378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3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b="1" dirty="0">
                <a:solidFill>
                  <a:srgbClr val="000000"/>
                </a:solidFill>
                <a:cs typeface="Times New Roman" panose="02020603050405020304" pitchFamily="18" charset="0"/>
              </a:rPr>
              <a:t>5</a:t>
            </a:r>
            <a:endParaRPr lang="en-GB" sz="16600" b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1767" y="445592"/>
            <a:ext cx="676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This is called an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7283962" y="445591"/>
            <a:ext cx="42077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b="1" dirty="0">
                <a:solidFill>
                  <a:srgbClr val="FF0000"/>
                </a:solidFill>
              </a:rPr>
              <a:t>Equation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294" y="4214004"/>
            <a:ext cx="10490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Both sides are equal for </a:t>
            </a:r>
          </a:p>
          <a:p>
            <a:pPr algn="ctr"/>
            <a:r>
              <a:rPr lang="en-GB" sz="7200" b="1" dirty="0"/>
              <a:t>certain</a:t>
            </a:r>
            <a:r>
              <a:rPr lang="en-GB" sz="7200" dirty="0"/>
              <a:t> of values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561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8385" y="1548915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/>
                <a:cs typeface="Times New Roman" panose="02020603050405020304" pitchFamily="18" charset="0"/>
              </a:rPr>
              <a:t>5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313" y="348586"/>
            <a:ext cx="10490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200" dirty="0">
                <a:solidFill>
                  <a:prstClr val="black"/>
                </a:solidFill>
                <a:latin typeface="Calibri" panose="020F0502020204030204"/>
              </a:rPr>
              <a:t>True or False if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B050"/>
                </a:solidFill>
                <a:latin typeface="Calibri" panose="020F0502020204030204"/>
              </a:rPr>
              <a:t> = 1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7411" y="4843526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5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965" y="3643197"/>
            <a:ext cx="10454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 or False if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FF"/>
                </a:solidFill>
                <a:latin typeface="Calibri" panose="020F0502020204030204"/>
              </a:rPr>
              <a:t> = 3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276078" y="1690255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True</a:t>
            </a:r>
            <a:endParaRPr lang="en-GB" sz="2000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35406" y="4961229"/>
            <a:ext cx="23110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FF"/>
                </a:solidFill>
              </a:rPr>
              <a:t>False</a:t>
            </a:r>
            <a:endParaRPr lang="en-GB" sz="2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235</Words>
  <Application>Microsoft Office PowerPoint</Application>
  <PresentationFormat>Widescreen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2020-04-21T18:26:52Z</dcterms:created>
  <dcterms:modified xsi:type="dcterms:W3CDTF">2022-01-16T17:22:51Z</dcterms:modified>
</cp:coreProperties>
</file>