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457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031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3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14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10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0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956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41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79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55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19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C834D-93C7-4477-BB9A-F064FB69FE89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5D5B4-A89B-44B6-A2A2-4646545E20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3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333" y="166255"/>
            <a:ext cx="5582459" cy="41868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49" y="166255"/>
            <a:ext cx="5582459" cy="41868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34052" y="455777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68086" y="5803766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11466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1214" y="2072641"/>
            <a:ext cx="8733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1335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740" y="321426"/>
            <a:ext cx="5582459" cy="41868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41" y="321426"/>
            <a:ext cx="5582459" cy="41868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11638" y="516182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304740" y="321426"/>
            <a:ext cx="5582459" cy="418684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62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58" y="130179"/>
            <a:ext cx="6377203" cy="4782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74" t="47556" r="62150" b="36655"/>
          <a:stretch/>
        </p:blipFill>
        <p:spPr>
          <a:xfrm>
            <a:off x="1010308" y="4704043"/>
            <a:ext cx="4795934" cy="20375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74166" y="1342775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47499" y="3272567"/>
            <a:ext cx="4090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are all squared which is not a common multiplier.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3912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53" y="149629"/>
            <a:ext cx="6145875" cy="46094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7333" t="47555" r="7227" b="36065"/>
          <a:stretch/>
        </p:blipFill>
        <p:spPr>
          <a:xfrm>
            <a:off x="1020487" y="4743796"/>
            <a:ext cx="4686795" cy="2011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51241" y="113772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6362" y="3039811"/>
            <a:ext cx="42789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multiplied by 50 instead of dividing.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3443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2019-12-10T06:30:04Z</dcterms:created>
  <dcterms:modified xsi:type="dcterms:W3CDTF">2020-01-06T05:23:02Z</dcterms:modified>
</cp:coreProperties>
</file>