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8" r:id="rId2"/>
    <p:sldId id="261" r:id="rId3"/>
    <p:sldId id="260" r:id="rId4"/>
    <p:sldId id="259" r:id="rId5"/>
    <p:sldId id="265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CE4BAC-332C-4652-8267-08FE9A955EB4}" v="440" dt="2022-01-24T06:03:24.1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91CE4BAC-332C-4652-8267-08FE9A955EB4}"/>
    <pc:docChg chg="custSel modSld">
      <pc:chgData name="Stewart Gale" userId="3647ddd2-6040-41ae-a96d-232c23482af8" providerId="ADAL" clId="{91CE4BAC-332C-4652-8267-08FE9A955EB4}" dt="2022-01-24T06:03:24.144" v="497" actId="20577"/>
      <pc:docMkLst>
        <pc:docMk/>
      </pc:docMkLst>
      <pc:sldChg chg="modSp mod">
        <pc:chgData name="Stewart Gale" userId="3647ddd2-6040-41ae-a96d-232c23482af8" providerId="ADAL" clId="{91CE4BAC-332C-4652-8267-08FE9A955EB4}" dt="2022-01-24T06:03:24.144" v="497" actId="20577"/>
        <pc:sldMkLst>
          <pc:docMk/>
          <pc:sldMk cId="1030333224" sldId="259"/>
        </pc:sldMkLst>
        <pc:spChg chg="mod">
          <ac:chgData name="Stewart Gale" userId="3647ddd2-6040-41ae-a96d-232c23482af8" providerId="ADAL" clId="{91CE4BAC-332C-4652-8267-08FE9A955EB4}" dt="2022-01-16T11:57:54.984" v="0" actId="1076"/>
          <ac:spMkLst>
            <pc:docMk/>
            <pc:sldMk cId="1030333224" sldId="259"/>
            <ac:spMk id="4" creationId="{00000000-0000-0000-0000-000000000000}"/>
          </ac:spMkLst>
        </pc:spChg>
        <pc:spChg chg="mod">
          <ac:chgData name="Stewart Gale" userId="3647ddd2-6040-41ae-a96d-232c23482af8" providerId="ADAL" clId="{91CE4BAC-332C-4652-8267-08FE9A955EB4}" dt="2022-01-16T11:57:54.984" v="0" actId="1076"/>
          <ac:spMkLst>
            <pc:docMk/>
            <pc:sldMk cId="1030333224" sldId="259"/>
            <ac:spMk id="5" creationId="{00000000-0000-0000-0000-000000000000}"/>
          </ac:spMkLst>
        </pc:spChg>
        <pc:spChg chg="mod">
          <ac:chgData name="Stewart Gale" userId="3647ddd2-6040-41ae-a96d-232c23482af8" providerId="ADAL" clId="{91CE4BAC-332C-4652-8267-08FE9A955EB4}" dt="2022-01-16T11:57:54.984" v="0" actId="1076"/>
          <ac:spMkLst>
            <pc:docMk/>
            <pc:sldMk cId="1030333224" sldId="259"/>
            <ac:spMk id="6" creationId="{00000000-0000-0000-0000-000000000000}"/>
          </ac:spMkLst>
        </pc:spChg>
        <pc:spChg chg="mod">
          <ac:chgData name="Stewart Gale" userId="3647ddd2-6040-41ae-a96d-232c23482af8" providerId="ADAL" clId="{91CE4BAC-332C-4652-8267-08FE9A955EB4}" dt="2022-01-16T11:57:54.984" v="0" actId="1076"/>
          <ac:spMkLst>
            <pc:docMk/>
            <pc:sldMk cId="1030333224" sldId="259"/>
            <ac:spMk id="7" creationId="{00000000-0000-0000-0000-000000000000}"/>
          </ac:spMkLst>
        </pc:spChg>
        <pc:spChg chg="mod">
          <ac:chgData name="Stewart Gale" userId="3647ddd2-6040-41ae-a96d-232c23482af8" providerId="ADAL" clId="{91CE4BAC-332C-4652-8267-08FE9A955EB4}" dt="2022-01-16T11:57:54.984" v="0" actId="1076"/>
          <ac:spMkLst>
            <pc:docMk/>
            <pc:sldMk cId="1030333224" sldId="259"/>
            <ac:spMk id="8" creationId="{00000000-0000-0000-0000-000000000000}"/>
          </ac:spMkLst>
        </pc:spChg>
        <pc:spChg chg="mod">
          <ac:chgData name="Stewart Gale" userId="3647ddd2-6040-41ae-a96d-232c23482af8" providerId="ADAL" clId="{91CE4BAC-332C-4652-8267-08FE9A955EB4}" dt="2022-01-16T11:57:54.984" v="0" actId="1076"/>
          <ac:spMkLst>
            <pc:docMk/>
            <pc:sldMk cId="1030333224" sldId="259"/>
            <ac:spMk id="9" creationId="{00000000-0000-0000-0000-000000000000}"/>
          </ac:spMkLst>
        </pc:spChg>
        <pc:spChg chg="mod">
          <ac:chgData name="Stewart Gale" userId="3647ddd2-6040-41ae-a96d-232c23482af8" providerId="ADAL" clId="{91CE4BAC-332C-4652-8267-08FE9A955EB4}" dt="2022-01-16T11:57:54.984" v="0" actId="1076"/>
          <ac:spMkLst>
            <pc:docMk/>
            <pc:sldMk cId="1030333224" sldId="259"/>
            <ac:spMk id="10" creationId="{00000000-0000-0000-0000-000000000000}"/>
          </ac:spMkLst>
        </pc:spChg>
        <pc:spChg chg="mod">
          <ac:chgData name="Stewart Gale" userId="3647ddd2-6040-41ae-a96d-232c23482af8" providerId="ADAL" clId="{91CE4BAC-332C-4652-8267-08FE9A955EB4}" dt="2022-01-16T11:57:54.984" v="0" actId="1076"/>
          <ac:spMkLst>
            <pc:docMk/>
            <pc:sldMk cId="1030333224" sldId="259"/>
            <ac:spMk id="11" creationId="{00000000-0000-0000-0000-000000000000}"/>
          </ac:spMkLst>
        </pc:spChg>
        <pc:spChg chg="mod">
          <ac:chgData name="Stewart Gale" userId="3647ddd2-6040-41ae-a96d-232c23482af8" providerId="ADAL" clId="{91CE4BAC-332C-4652-8267-08FE9A955EB4}" dt="2022-01-24T06:03:07.924" v="483" actId="20577"/>
          <ac:spMkLst>
            <pc:docMk/>
            <pc:sldMk cId="1030333224" sldId="259"/>
            <ac:spMk id="21" creationId="{00000000-0000-0000-0000-000000000000}"/>
          </ac:spMkLst>
        </pc:spChg>
        <pc:spChg chg="mod">
          <ac:chgData name="Stewart Gale" userId="3647ddd2-6040-41ae-a96d-232c23482af8" providerId="ADAL" clId="{91CE4BAC-332C-4652-8267-08FE9A955EB4}" dt="2022-01-24T06:03:10.164" v="485" actId="20577"/>
          <ac:spMkLst>
            <pc:docMk/>
            <pc:sldMk cId="1030333224" sldId="259"/>
            <ac:spMk id="22" creationId="{00000000-0000-0000-0000-000000000000}"/>
          </ac:spMkLst>
        </pc:spChg>
        <pc:spChg chg="mod">
          <ac:chgData name="Stewart Gale" userId="3647ddd2-6040-41ae-a96d-232c23482af8" providerId="ADAL" clId="{91CE4BAC-332C-4652-8267-08FE9A955EB4}" dt="2022-01-24T06:03:11.763" v="487" actId="20577"/>
          <ac:spMkLst>
            <pc:docMk/>
            <pc:sldMk cId="1030333224" sldId="259"/>
            <ac:spMk id="23" creationId="{00000000-0000-0000-0000-000000000000}"/>
          </ac:spMkLst>
        </pc:spChg>
        <pc:spChg chg="mod">
          <ac:chgData name="Stewart Gale" userId="3647ddd2-6040-41ae-a96d-232c23482af8" providerId="ADAL" clId="{91CE4BAC-332C-4652-8267-08FE9A955EB4}" dt="2022-01-24T06:03:13.824" v="489" actId="20577"/>
          <ac:spMkLst>
            <pc:docMk/>
            <pc:sldMk cId="1030333224" sldId="259"/>
            <ac:spMk id="24" creationId="{00000000-0000-0000-0000-000000000000}"/>
          </ac:spMkLst>
        </pc:spChg>
        <pc:spChg chg="mod">
          <ac:chgData name="Stewart Gale" userId="3647ddd2-6040-41ae-a96d-232c23482af8" providerId="ADAL" clId="{91CE4BAC-332C-4652-8267-08FE9A955EB4}" dt="2022-01-24T06:03:15.674" v="491" actId="20577"/>
          <ac:spMkLst>
            <pc:docMk/>
            <pc:sldMk cId="1030333224" sldId="259"/>
            <ac:spMk id="25" creationId="{00000000-0000-0000-0000-000000000000}"/>
          </ac:spMkLst>
        </pc:spChg>
        <pc:spChg chg="mod">
          <ac:chgData name="Stewart Gale" userId="3647ddd2-6040-41ae-a96d-232c23482af8" providerId="ADAL" clId="{91CE4BAC-332C-4652-8267-08FE9A955EB4}" dt="2022-01-24T06:03:18.514" v="493" actId="20577"/>
          <ac:spMkLst>
            <pc:docMk/>
            <pc:sldMk cId="1030333224" sldId="259"/>
            <ac:spMk id="26" creationId="{00000000-0000-0000-0000-000000000000}"/>
          </ac:spMkLst>
        </pc:spChg>
        <pc:spChg chg="mod">
          <ac:chgData name="Stewart Gale" userId="3647ddd2-6040-41ae-a96d-232c23482af8" providerId="ADAL" clId="{91CE4BAC-332C-4652-8267-08FE9A955EB4}" dt="2022-01-24T06:03:20.483" v="495" actId="20577"/>
          <ac:spMkLst>
            <pc:docMk/>
            <pc:sldMk cId="1030333224" sldId="259"/>
            <ac:spMk id="27" creationId="{00000000-0000-0000-0000-000000000000}"/>
          </ac:spMkLst>
        </pc:spChg>
        <pc:spChg chg="mod">
          <ac:chgData name="Stewart Gale" userId="3647ddd2-6040-41ae-a96d-232c23482af8" providerId="ADAL" clId="{91CE4BAC-332C-4652-8267-08FE9A955EB4}" dt="2022-01-24T06:03:24.144" v="497" actId="20577"/>
          <ac:spMkLst>
            <pc:docMk/>
            <pc:sldMk cId="1030333224" sldId="259"/>
            <ac:spMk id="28" creationId="{00000000-0000-0000-0000-000000000000}"/>
          </ac:spMkLst>
        </pc:spChg>
      </pc:sldChg>
      <pc:sldChg chg="addSp modSp mod modAnim">
        <pc:chgData name="Stewart Gale" userId="3647ddd2-6040-41ae-a96d-232c23482af8" providerId="ADAL" clId="{91CE4BAC-332C-4652-8267-08FE9A955EB4}" dt="2022-01-24T05:44:44.114" v="135"/>
        <pc:sldMkLst>
          <pc:docMk/>
          <pc:sldMk cId="3633591502" sldId="262"/>
        </pc:sldMkLst>
        <pc:spChg chg="add mod">
          <ac:chgData name="Stewart Gale" userId="3647ddd2-6040-41ae-a96d-232c23482af8" providerId="ADAL" clId="{91CE4BAC-332C-4652-8267-08FE9A955EB4}" dt="2022-01-24T05:44:38.275" v="133" actId="1076"/>
          <ac:spMkLst>
            <pc:docMk/>
            <pc:sldMk cId="3633591502" sldId="262"/>
            <ac:spMk id="2" creationId="{82807632-07B2-44FC-813F-3635322957D4}"/>
          </ac:spMkLst>
        </pc:spChg>
        <pc:spChg chg="add mod">
          <ac:chgData name="Stewart Gale" userId="3647ddd2-6040-41ae-a96d-232c23482af8" providerId="ADAL" clId="{91CE4BAC-332C-4652-8267-08FE9A955EB4}" dt="2022-01-24T05:44:38.275" v="133" actId="1076"/>
          <ac:spMkLst>
            <pc:docMk/>
            <pc:sldMk cId="3633591502" sldId="262"/>
            <ac:spMk id="12" creationId="{53CCB811-6F0F-46E6-9749-2356B143B5C5}"/>
          </ac:spMkLst>
        </pc:spChg>
        <pc:spChg chg="add mod">
          <ac:chgData name="Stewart Gale" userId="3647ddd2-6040-41ae-a96d-232c23482af8" providerId="ADAL" clId="{91CE4BAC-332C-4652-8267-08FE9A955EB4}" dt="2022-01-24T05:44:38.275" v="133" actId="1076"/>
          <ac:spMkLst>
            <pc:docMk/>
            <pc:sldMk cId="3633591502" sldId="262"/>
            <ac:spMk id="13" creationId="{1539E9C0-256E-4300-BE3E-AEFA531C7C5F}"/>
          </ac:spMkLst>
        </pc:spChg>
        <pc:spChg chg="add mod">
          <ac:chgData name="Stewart Gale" userId="3647ddd2-6040-41ae-a96d-232c23482af8" providerId="ADAL" clId="{91CE4BAC-332C-4652-8267-08FE9A955EB4}" dt="2022-01-24T05:44:38.275" v="133" actId="1076"/>
          <ac:spMkLst>
            <pc:docMk/>
            <pc:sldMk cId="3633591502" sldId="262"/>
            <ac:spMk id="14" creationId="{7A07CEA6-5D27-4EB5-98D2-94863F23F9FB}"/>
          </ac:spMkLst>
        </pc:spChg>
        <pc:spChg chg="add mod">
          <ac:chgData name="Stewart Gale" userId="3647ddd2-6040-41ae-a96d-232c23482af8" providerId="ADAL" clId="{91CE4BAC-332C-4652-8267-08FE9A955EB4}" dt="2022-01-24T05:44:38.275" v="133" actId="1076"/>
          <ac:spMkLst>
            <pc:docMk/>
            <pc:sldMk cId="3633591502" sldId="262"/>
            <ac:spMk id="15" creationId="{2F273DDB-2291-4A2C-8130-2E8B2F8F535F}"/>
          </ac:spMkLst>
        </pc:spChg>
        <pc:spChg chg="add mod">
          <ac:chgData name="Stewart Gale" userId="3647ddd2-6040-41ae-a96d-232c23482af8" providerId="ADAL" clId="{91CE4BAC-332C-4652-8267-08FE9A955EB4}" dt="2022-01-24T05:44:38.275" v="133" actId="1076"/>
          <ac:spMkLst>
            <pc:docMk/>
            <pc:sldMk cId="3633591502" sldId="262"/>
            <ac:spMk id="16" creationId="{87D225BD-BB23-4019-9FB9-34530631423F}"/>
          </ac:spMkLst>
        </pc:spChg>
        <pc:spChg chg="add mod">
          <ac:chgData name="Stewart Gale" userId="3647ddd2-6040-41ae-a96d-232c23482af8" providerId="ADAL" clId="{91CE4BAC-332C-4652-8267-08FE9A955EB4}" dt="2022-01-24T05:44:38.275" v="133" actId="1076"/>
          <ac:spMkLst>
            <pc:docMk/>
            <pc:sldMk cId="3633591502" sldId="262"/>
            <ac:spMk id="21" creationId="{17914D16-C26A-454D-9116-12C9DA881F41}"/>
          </ac:spMkLst>
        </pc:spChg>
        <pc:spChg chg="add mod">
          <ac:chgData name="Stewart Gale" userId="3647ddd2-6040-41ae-a96d-232c23482af8" providerId="ADAL" clId="{91CE4BAC-332C-4652-8267-08FE9A955EB4}" dt="2022-01-24T05:44:16.387" v="121" actId="1076"/>
          <ac:spMkLst>
            <pc:docMk/>
            <pc:sldMk cId="3633591502" sldId="262"/>
            <ac:spMk id="22" creationId="{C36728B0-78D8-404A-B38F-9B6F84245171}"/>
          </ac:spMkLst>
        </pc:spChg>
      </pc:sldChg>
      <pc:sldChg chg="addSp delSp modSp mod delAnim modAnim">
        <pc:chgData name="Stewart Gale" userId="3647ddd2-6040-41ae-a96d-232c23482af8" providerId="ADAL" clId="{91CE4BAC-332C-4652-8267-08FE9A955EB4}" dt="2022-01-24T06:01:49.776" v="448" actId="113"/>
        <pc:sldMkLst>
          <pc:docMk/>
          <pc:sldMk cId="3624862643" sldId="263"/>
        </pc:sldMkLst>
        <pc:spChg chg="add mod">
          <ac:chgData name="Stewart Gale" userId="3647ddd2-6040-41ae-a96d-232c23482af8" providerId="ADAL" clId="{91CE4BAC-332C-4652-8267-08FE9A955EB4}" dt="2022-01-24T05:45:41.682" v="149" actId="20577"/>
          <ac:spMkLst>
            <pc:docMk/>
            <pc:sldMk cId="3624862643" sldId="263"/>
            <ac:spMk id="13" creationId="{F23FDE6E-8B09-489F-B23D-A4FB7C9E3CF3}"/>
          </ac:spMkLst>
        </pc:spChg>
        <pc:spChg chg="add del mod">
          <ac:chgData name="Stewart Gale" userId="3647ddd2-6040-41ae-a96d-232c23482af8" providerId="ADAL" clId="{91CE4BAC-332C-4652-8267-08FE9A955EB4}" dt="2022-01-24T05:46:03.131" v="150" actId="478"/>
          <ac:spMkLst>
            <pc:docMk/>
            <pc:sldMk cId="3624862643" sldId="263"/>
            <ac:spMk id="14" creationId="{C6678819-322E-4F09-B4B6-D456B44AB53B}"/>
          </ac:spMkLst>
        </pc:spChg>
        <pc:spChg chg="add mod">
          <ac:chgData name="Stewart Gale" userId="3647ddd2-6040-41ae-a96d-232c23482af8" providerId="ADAL" clId="{91CE4BAC-332C-4652-8267-08FE9A955EB4}" dt="2022-01-24T05:48:40.500" v="208" actId="20577"/>
          <ac:spMkLst>
            <pc:docMk/>
            <pc:sldMk cId="3624862643" sldId="263"/>
            <ac:spMk id="15" creationId="{E4BA7088-6BEA-4950-B481-F5F0A785F805}"/>
          </ac:spMkLst>
        </pc:spChg>
        <pc:spChg chg="add del mod">
          <ac:chgData name="Stewart Gale" userId="3647ddd2-6040-41ae-a96d-232c23482af8" providerId="ADAL" clId="{91CE4BAC-332C-4652-8267-08FE9A955EB4}" dt="2022-01-24T05:46:37.938" v="151" actId="478"/>
          <ac:spMkLst>
            <pc:docMk/>
            <pc:sldMk cId="3624862643" sldId="263"/>
            <ac:spMk id="16" creationId="{F4574860-BE57-46E4-AF84-174864624E39}"/>
          </ac:spMkLst>
        </pc:spChg>
        <pc:spChg chg="add mod">
          <ac:chgData name="Stewart Gale" userId="3647ddd2-6040-41ae-a96d-232c23482af8" providerId="ADAL" clId="{91CE4BAC-332C-4652-8267-08FE9A955EB4}" dt="2022-01-24T05:49:41.144" v="229" actId="20577"/>
          <ac:spMkLst>
            <pc:docMk/>
            <pc:sldMk cId="3624862643" sldId="263"/>
            <ac:spMk id="17" creationId="{261BF5A8-723F-4AF5-B5DF-7E25F6F8C767}"/>
          </ac:spMkLst>
        </pc:spChg>
        <pc:spChg chg="add del mod">
          <ac:chgData name="Stewart Gale" userId="3647ddd2-6040-41ae-a96d-232c23482af8" providerId="ADAL" clId="{91CE4BAC-332C-4652-8267-08FE9A955EB4}" dt="2022-01-24T05:46:37.938" v="151" actId="478"/>
          <ac:spMkLst>
            <pc:docMk/>
            <pc:sldMk cId="3624862643" sldId="263"/>
            <ac:spMk id="18" creationId="{BF914B12-3EB2-4F9A-BBC1-96C189984E22}"/>
          </ac:spMkLst>
        </pc:spChg>
        <pc:spChg chg="add mod">
          <ac:chgData name="Stewart Gale" userId="3647ddd2-6040-41ae-a96d-232c23482af8" providerId="ADAL" clId="{91CE4BAC-332C-4652-8267-08FE9A955EB4}" dt="2022-01-24T05:50:26.983" v="263" actId="20577"/>
          <ac:spMkLst>
            <pc:docMk/>
            <pc:sldMk cId="3624862643" sldId="263"/>
            <ac:spMk id="19" creationId="{03C16BC2-F1CC-4AF7-9594-8F2699A2A2C7}"/>
          </ac:spMkLst>
        </pc:spChg>
        <pc:spChg chg="add del mod">
          <ac:chgData name="Stewart Gale" userId="3647ddd2-6040-41ae-a96d-232c23482af8" providerId="ADAL" clId="{91CE4BAC-332C-4652-8267-08FE9A955EB4}" dt="2022-01-24T05:46:37.938" v="151" actId="478"/>
          <ac:spMkLst>
            <pc:docMk/>
            <pc:sldMk cId="3624862643" sldId="263"/>
            <ac:spMk id="20" creationId="{5E68D33B-BA70-4E23-B70F-0E8CF1134735}"/>
          </ac:spMkLst>
        </pc:spChg>
        <pc:spChg chg="add mod">
          <ac:chgData name="Stewart Gale" userId="3647ddd2-6040-41ae-a96d-232c23482af8" providerId="ADAL" clId="{91CE4BAC-332C-4652-8267-08FE9A955EB4}" dt="2022-01-24T06:01:49.776" v="448" actId="113"/>
          <ac:spMkLst>
            <pc:docMk/>
            <pc:sldMk cId="3624862643" sldId="263"/>
            <ac:spMk id="25" creationId="{D8D68048-1B4E-4375-ACAA-6710238E2BC0}"/>
          </ac:spMkLst>
        </pc:spChg>
        <pc:spChg chg="add mod">
          <ac:chgData name="Stewart Gale" userId="3647ddd2-6040-41ae-a96d-232c23482af8" providerId="ADAL" clId="{91CE4BAC-332C-4652-8267-08FE9A955EB4}" dt="2022-01-24T06:01:49.776" v="448" actId="113"/>
          <ac:spMkLst>
            <pc:docMk/>
            <pc:sldMk cId="3624862643" sldId="263"/>
            <ac:spMk id="26" creationId="{086178D4-F3BA-4A32-980F-2A35D46757E4}"/>
          </ac:spMkLst>
        </pc:spChg>
        <pc:spChg chg="add mod">
          <ac:chgData name="Stewart Gale" userId="3647ddd2-6040-41ae-a96d-232c23482af8" providerId="ADAL" clId="{91CE4BAC-332C-4652-8267-08FE9A955EB4}" dt="2022-01-24T06:01:49.776" v="448" actId="113"/>
          <ac:spMkLst>
            <pc:docMk/>
            <pc:sldMk cId="3624862643" sldId="263"/>
            <ac:spMk id="27" creationId="{3AA742E1-776C-4582-A4CD-708160F0F6E0}"/>
          </ac:spMkLst>
        </pc:spChg>
        <pc:spChg chg="add mod">
          <ac:chgData name="Stewart Gale" userId="3647ddd2-6040-41ae-a96d-232c23482af8" providerId="ADAL" clId="{91CE4BAC-332C-4652-8267-08FE9A955EB4}" dt="2022-01-24T06:01:49.776" v="448" actId="113"/>
          <ac:spMkLst>
            <pc:docMk/>
            <pc:sldMk cId="3624862643" sldId="263"/>
            <ac:spMk id="28" creationId="{91108CE5-B67C-4D50-938D-5D5A73BD04C0}"/>
          </ac:spMkLst>
        </pc:spChg>
      </pc:sldChg>
      <pc:sldChg chg="addSp delSp modSp mod delAnim modAnim">
        <pc:chgData name="Stewart Gale" userId="3647ddd2-6040-41ae-a96d-232c23482af8" providerId="ADAL" clId="{91CE4BAC-332C-4652-8267-08FE9A955EB4}" dt="2022-01-24T06:01:44.964" v="447" actId="113"/>
        <pc:sldMkLst>
          <pc:docMk/>
          <pc:sldMk cId="2719266091" sldId="264"/>
        </pc:sldMkLst>
        <pc:spChg chg="add del mod">
          <ac:chgData name="Stewart Gale" userId="3647ddd2-6040-41ae-a96d-232c23482af8" providerId="ADAL" clId="{91CE4BAC-332C-4652-8267-08FE9A955EB4}" dt="2022-01-24T06:01:40.576" v="446" actId="478"/>
          <ac:spMkLst>
            <pc:docMk/>
            <pc:sldMk cId="2719266091" sldId="264"/>
            <ac:spMk id="2" creationId="{C96CDB1E-C70E-4304-B186-8D5FDCCB1FC0}"/>
          </ac:spMkLst>
        </pc:spChg>
        <pc:spChg chg="add mod">
          <ac:chgData name="Stewart Gale" userId="3647ddd2-6040-41ae-a96d-232c23482af8" providerId="ADAL" clId="{91CE4BAC-332C-4652-8267-08FE9A955EB4}" dt="2022-01-24T05:51:51.561" v="309" actId="20577"/>
          <ac:spMkLst>
            <pc:docMk/>
            <pc:sldMk cId="2719266091" sldId="264"/>
            <ac:spMk id="11" creationId="{D54E4DD8-CF22-42DD-BF6C-5FC032DF66B6}"/>
          </ac:spMkLst>
        </pc:spChg>
        <pc:spChg chg="add del mod">
          <ac:chgData name="Stewart Gale" userId="3647ddd2-6040-41ae-a96d-232c23482af8" providerId="ADAL" clId="{91CE4BAC-332C-4652-8267-08FE9A955EB4}" dt="2022-01-24T05:52:15.355" v="328" actId="478"/>
          <ac:spMkLst>
            <pc:docMk/>
            <pc:sldMk cId="2719266091" sldId="264"/>
            <ac:spMk id="12" creationId="{37880690-06AC-4613-A5C1-DBB32E0CC429}"/>
          </ac:spMkLst>
        </pc:spChg>
        <pc:spChg chg="add del mod">
          <ac:chgData name="Stewart Gale" userId="3647ddd2-6040-41ae-a96d-232c23482af8" providerId="ADAL" clId="{91CE4BAC-332C-4652-8267-08FE9A955EB4}" dt="2022-01-24T05:52:15.355" v="328" actId="478"/>
          <ac:spMkLst>
            <pc:docMk/>
            <pc:sldMk cId="2719266091" sldId="264"/>
            <ac:spMk id="17" creationId="{167E66AF-CF4C-43F3-AA55-6C341C76ADF1}"/>
          </ac:spMkLst>
        </pc:spChg>
        <pc:spChg chg="add del mod">
          <ac:chgData name="Stewart Gale" userId="3647ddd2-6040-41ae-a96d-232c23482af8" providerId="ADAL" clId="{91CE4BAC-332C-4652-8267-08FE9A955EB4}" dt="2022-01-24T05:52:15.355" v="328" actId="478"/>
          <ac:spMkLst>
            <pc:docMk/>
            <pc:sldMk cId="2719266091" sldId="264"/>
            <ac:spMk id="18" creationId="{CBEAC61B-A114-4C5D-9910-105BD1553718}"/>
          </ac:spMkLst>
        </pc:spChg>
        <pc:spChg chg="add mod">
          <ac:chgData name="Stewart Gale" userId="3647ddd2-6040-41ae-a96d-232c23482af8" providerId="ADAL" clId="{91CE4BAC-332C-4652-8267-08FE9A955EB4}" dt="2022-01-24T06:01:44.964" v="447" actId="113"/>
          <ac:spMkLst>
            <pc:docMk/>
            <pc:sldMk cId="2719266091" sldId="264"/>
            <ac:spMk id="19" creationId="{0A1EC53C-1B03-4023-B1AD-523CE4E6DAA1}"/>
          </ac:spMkLst>
        </pc:spChg>
        <pc:spChg chg="add del mod">
          <ac:chgData name="Stewart Gale" userId="3647ddd2-6040-41ae-a96d-232c23482af8" providerId="ADAL" clId="{91CE4BAC-332C-4652-8267-08FE9A955EB4}" dt="2022-01-24T05:52:15.355" v="328" actId="478"/>
          <ac:spMkLst>
            <pc:docMk/>
            <pc:sldMk cId="2719266091" sldId="264"/>
            <ac:spMk id="20" creationId="{9384C1F8-096A-4A7B-B74C-6702873398BC}"/>
          </ac:spMkLst>
        </pc:spChg>
        <pc:spChg chg="add del mod">
          <ac:chgData name="Stewart Gale" userId="3647ddd2-6040-41ae-a96d-232c23482af8" providerId="ADAL" clId="{91CE4BAC-332C-4652-8267-08FE9A955EB4}" dt="2022-01-24T05:52:15.355" v="328" actId="478"/>
          <ac:spMkLst>
            <pc:docMk/>
            <pc:sldMk cId="2719266091" sldId="264"/>
            <ac:spMk id="21" creationId="{692C79E9-1BAC-4411-85B5-766EA32F735E}"/>
          </ac:spMkLst>
        </pc:spChg>
        <pc:spChg chg="add del mod">
          <ac:chgData name="Stewart Gale" userId="3647ddd2-6040-41ae-a96d-232c23482af8" providerId="ADAL" clId="{91CE4BAC-332C-4652-8267-08FE9A955EB4}" dt="2022-01-24T05:52:15.355" v="328" actId="478"/>
          <ac:spMkLst>
            <pc:docMk/>
            <pc:sldMk cId="2719266091" sldId="264"/>
            <ac:spMk id="22" creationId="{E90BEE06-F347-4298-A38D-D985D6217084}"/>
          </ac:spMkLst>
        </pc:spChg>
        <pc:spChg chg="add mod">
          <ac:chgData name="Stewart Gale" userId="3647ddd2-6040-41ae-a96d-232c23482af8" providerId="ADAL" clId="{91CE4BAC-332C-4652-8267-08FE9A955EB4}" dt="2022-01-24T05:52:49.184" v="336" actId="20577"/>
          <ac:spMkLst>
            <pc:docMk/>
            <pc:sldMk cId="2719266091" sldId="264"/>
            <ac:spMk id="23" creationId="{FA96D197-C44A-42A4-961D-05E45CBDBD54}"/>
          </ac:spMkLst>
        </pc:spChg>
        <pc:spChg chg="add mod">
          <ac:chgData name="Stewart Gale" userId="3647ddd2-6040-41ae-a96d-232c23482af8" providerId="ADAL" clId="{91CE4BAC-332C-4652-8267-08FE9A955EB4}" dt="2022-01-24T06:01:44.964" v="447" actId="113"/>
          <ac:spMkLst>
            <pc:docMk/>
            <pc:sldMk cId="2719266091" sldId="264"/>
            <ac:spMk id="24" creationId="{86798ED0-D0A6-49D2-A88C-E018E4A04715}"/>
          </ac:spMkLst>
        </pc:spChg>
        <pc:spChg chg="add del mod">
          <ac:chgData name="Stewart Gale" userId="3647ddd2-6040-41ae-a96d-232c23482af8" providerId="ADAL" clId="{91CE4BAC-332C-4652-8267-08FE9A955EB4}" dt="2022-01-24T05:53:37.305" v="345" actId="478"/>
          <ac:spMkLst>
            <pc:docMk/>
            <pc:sldMk cId="2719266091" sldId="264"/>
            <ac:spMk id="29" creationId="{3749FF51-B1B9-4310-A62E-A0C04FB1FE6F}"/>
          </ac:spMkLst>
        </pc:spChg>
        <pc:spChg chg="add del mod">
          <ac:chgData name="Stewart Gale" userId="3647ddd2-6040-41ae-a96d-232c23482af8" providerId="ADAL" clId="{91CE4BAC-332C-4652-8267-08FE9A955EB4}" dt="2022-01-24T05:53:37.305" v="345" actId="478"/>
          <ac:spMkLst>
            <pc:docMk/>
            <pc:sldMk cId="2719266091" sldId="264"/>
            <ac:spMk id="30" creationId="{332D42A3-E24C-49A8-9594-CB5478927D7D}"/>
          </ac:spMkLst>
        </pc:spChg>
        <pc:spChg chg="add del mod">
          <ac:chgData name="Stewart Gale" userId="3647ddd2-6040-41ae-a96d-232c23482af8" providerId="ADAL" clId="{91CE4BAC-332C-4652-8267-08FE9A955EB4}" dt="2022-01-24T05:53:37.305" v="345" actId="478"/>
          <ac:spMkLst>
            <pc:docMk/>
            <pc:sldMk cId="2719266091" sldId="264"/>
            <ac:spMk id="31" creationId="{E4A276B5-AF08-48E7-8DBD-90CF5A63BB87}"/>
          </ac:spMkLst>
        </pc:spChg>
        <pc:spChg chg="add del mod">
          <ac:chgData name="Stewart Gale" userId="3647ddd2-6040-41ae-a96d-232c23482af8" providerId="ADAL" clId="{91CE4BAC-332C-4652-8267-08FE9A955EB4}" dt="2022-01-24T05:53:37.305" v="345" actId="478"/>
          <ac:spMkLst>
            <pc:docMk/>
            <pc:sldMk cId="2719266091" sldId="264"/>
            <ac:spMk id="32" creationId="{B6A9DD98-5211-4142-908A-908591CC31AE}"/>
          </ac:spMkLst>
        </pc:spChg>
        <pc:spChg chg="add mod">
          <ac:chgData name="Stewart Gale" userId="3647ddd2-6040-41ae-a96d-232c23482af8" providerId="ADAL" clId="{91CE4BAC-332C-4652-8267-08FE9A955EB4}" dt="2022-01-24T05:55:45.576" v="392" actId="20577"/>
          <ac:spMkLst>
            <pc:docMk/>
            <pc:sldMk cId="2719266091" sldId="264"/>
            <ac:spMk id="33" creationId="{9D7CF62B-011E-4346-98F0-0F94986A8880}"/>
          </ac:spMkLst>
        </pc:spChg>
        <pc:spChg chg="add mod">
          <ac:chgData name="Stewart Gale" userId="3647ddd2-6040-41ae-a96d-232c23482af8" providerId="ADAL" clId="{91CE4BAC-332C-4652-8267-08FE9A955EB4}" dt="2022-01-24T06:01:44.964" v="447" actId="113"/>
          <ac:spMkLst>
            <pc:docMk/>
            <pc:sldMk cId="2719266091" sldId="264"/>
            <ac:spMk id="34" creationId="{C2310AC6-CD16-4042-9867-70C9D78D0300}"/>
          </ac:spMkLst>
        </pc:spChg>
        <pc:spChg chg="add mod">
          <ac:chgData name="Stewart Gale" userId="3647ddd2-6040-41ae-a96d-232c23482af8" providerId="ADAL" clId="{91CE4BAC-332C-4652-8267-08FE9A955EB4}" dt="2022-01-24T06:01:38.650" v="445" actId="1076"/>
          <ac:spMkLst>
            <pc:docMk/>
            <pc:sldMk cId="2719266091" sldId="264"/>
            <ac:spMk id="35" creationId="{4D39DD02-A5B7-4B73-8432-0BF43B628169}"/>
          </ac:spMkLst>
        </pc:spChg>
        <pc:spChg chg="add mod">
          <ac:chgData name="Stewart Gale" userId="3647ddd2-6040-41ae-a96d-232c23482af8" providerId="ADAL" clId="{91CE4BAC-332C-4652-8267-08FE9A955EB4}" dt="2022-01-24T06:01:44.964" v="447" actId="113"/>
          <ac:spMkLst>
            <pc:docMk/>
            <pc:sldMk cId="2719266091" sldId="264"/>
            <ac:spMk id="36" creationId="{822019A9-A2DE-4C37-BDBB-D1D352E5D7F3}"/>
          </ac:spMkLst>
        </pc:spChg>
      </pc:sldChg>
      <pc:sldChg chg="modSp mod">
        <pc:chgData name="Stewart Gale" userId="3647ddd2-6040-41ae-a96d-232c23482af8" providerId="ADAL" clId="{91CE4BAC-332C-4652-8267-08FE9A955EB4}" dt="2022-01-24T06:02:55.404" v="479" actId="1076"/>
        <pc:sldMkLst>
          <pc:docMk/>
          <pc:sldMk cId="3409871330" sldId="265"/>
        </pc:sldMkLst>
        <pc:spChg chg="mod">
          <ac:chgData name="Stewart Gale" userId="3647ddd2-6040-41ae-a96d-232c23482af8" providerId="ADAL" clId="{91CE4BAC-332C-4652-8267-08FE9A955EB4}" dt="2022-01-16T11:58:02.195" v="1" actId="1076"/>
          <ac:spMkLst>
            <pc:docMk/>
            <pc:sldMk cId="3409871330" sldId="265"/>
            <ac:spMk id="13" creationId="{00000000-0000-0000-0000-000000000000}"/>
          </ac:spMkLst>
        </pc:spChg>
        <pc:spChg chg="mod">
          <ac:chgData name="Stewart Gale" userId="3647ddd2-6040-41ae-a96d-232c23482af8" providerId="ADAL" clId="{91CE4BAC-332C-4652-8267-08FE9A955EB4}" dt="2022-01-16T11:58:02.195" v="1" actId="1076"/>
          <ac:spMkLst>
            <pc:docMk/>
            <pc:sldMk cId="3409871330" sldId="265"/>
            <ac:spMk id="14" creationId="{00000000-0000-0000-0000-000000000000}"/>
          </ac:spMkLst>
        </pc:spChg>
        <pc:spChg chg="mod">
          <ac:chgData name="Stewart Gale" userId="3647ddd2-6040-41ae-a96d-232c23482af8" providerId="ADAL" clId="{91CE4BAC-332C-4652-8267-08FE9A955EB4}" dt="2022-01-16T11:58:02.195" v="1" actId="1076"/>
          <ac:spMkLst>
            <pc:docMk/>
            <pc:sldMk cId="3409871330" sldId="265"/>
            <ac:spMk id="15" creationId="{00000000-0000-0000-0000-000000000000}"/>
          </ac:spMkLst>
        </pc:spChg>
        <pc:spChg chg="mod">
          <ac:chgData name="Stewart Gale" userId="3647ddd2-6040-41ae-a96d-232c23482af8" providerId="ADAL" clId="{91CE4BAC-332C-4652-8267-08FE9A955EB4}" dt="2022-01-16T11:58:02.195" v="1" actId="1076"/>
          <ac:spMkLst>
            <pc:docMk/>
            <pc:sldMk cId="3409871330" sldId="265"/>
            <ac:spMk id="16" creationId="{00000000-0000-0000-0000-000000000000}"/>
          </ac:spMkLst>
        </pc:spChg>
        <pc:spChg chg="mod">
          <ac:chgData name="Stewart Gale" userId="3647ddd2-6040-41ae-a96d-232c23482af8" providerId="ADAL" clId="{91CE4BAC-332C-4652-8267-08FE9A955EB4}" dt="2022-01-16T11:58:02.195" v="1" actId="1076"/>
          <ac:spMkLst>
            <pc:docMk/>
            <pc:sldMk cId="3409871330" sldId="265"/>
            <ac:spMk id="17" creationId="{00000000-0000-0000-0000-000000000000}"/>
          </ac:spMkLst>
        </pc:spChg>
        <pc:spChg chg="mod">
          <ac:chgData name="Stewart Gale" userId="3647ddd2-6040-41ae-a96d-232c23482af8" providerId="ADAL" clId="{91CE4BAC-332C-4652-8267-08FE9A955EB4}" dt="2022-01-16T11:58:02.195" v="1" actId="1076"/>
          <ac:spMkLst>
            <pc:docMk/>
            <pc:sldMk cId="3409871330" sldId="265"/>
            <ac:spMk id="18" creationId="{00000000-0000-0000-0000-000000000000}"/>
          </ac:spMkLst>
        </pc:spChg>
        <pc:spChg chg="mod">
          <ac:chgData name="Stewart Gale" userId="3647ddd2-6040-41ae-a96d-232c23482af8" providerId="ADAL" clId="{91CE4BAC-332C-4652-8267-08FE9A955EB4}" dt="2022-01-16T11:58:02.195" v="1" actId="1076"/>
          <ac:spMkLst>
            <pc:docMk/>
            <pc:sldMk cId="3409871330" sldId="265"/>
            <ac:spMk id="19" creationId="{00000000-0000-0000-0000-000000000000}"/>
          </ac:spMkLst>
        </pc:spChg>
        <pc:spChg chg="mod">
          <ac:chgData name="Stewart Gale" userId="3647ddd2-6040-41ae-a96d-232c23482af8" providerId="ADAL" clId="{91CE4BAC-332C-4652-8267-08FE9A955EB4}" dt="2022-01-16T11:58:02.195" v="1" actId="1076"/>
          <ac:spMkLst>
            <pc:docMk/>
            <pc:sldMk cId="3409871330" sldId="265"/>
            <ac:spMk id="20" creationId="{00000000-0000-0000-0000-000000000000}"/>
          </ac:spMkLst>
        </pc:spChg>
        <pc:spChg chg="mod">
          <ac:chgData name="Stewart Gale" userId="3647ddd2-6040-41ae-a96d-232c23482af8" providerId="ADAL" clId="{91CE4BAC-332C-4652-8267-08FE9A955EB4}" dt="2022-01-24T06:02:34.386" v="470" actId="1076"/>
          <ac:spMkLst>
            <pc:docMk/>
            <pc:sldMk cId="3409871330" sldId="265"/>
            <ac:spMk id="29" creationId="{00000000-0000-0000-0000-000000000000}"/>
          </ac:spMkLst>
        </pc:spChg>
        <pc:spChg chg="mod">
          <ac:chgData name="Stewart Gale" userId="3647ddd2-6040-41ae-a96d-232c23482af8" providerId="ADAL" clId="{91CE4BAC-332C-4652-8267-08FE9A955EB4}" dt="2022-01-24T06:02:39.080" v="472" actId="1076"/>
          <ac:spMkLst>
            <pc:docMk/>
            <pc:sldMk cId="3409871330" sldId="265"/>
            <ac:spMk id="30" creationId="{00000000-0000-0000-0000-000000000000}"/>
          </ac:spMkLst>
        </pc:spChg>
        <pc:spChg chg="mod">
          <ac:chgData name="Stewart Gale" userId="3647ddd2-6040-41ae-a96d-232c23482af8" providerId="ADAL" clId="{91CE4BAC-332C-4652-8267-08FE9A955EB4}" dt="2022-01-24T06:02:37.062" v="471" actId="1076"/>
          <ac:spMkLst>
            <pc:docMk/>
            <pc:sldMk cId="3409871330" sldId="265"/>
            <ac:spMk id="31" creationId="{00000000-0000-0000-0000-000000000000}"/>
          </ac:spMkLst>
        </pc:spChg>
        <pc:spChg chg="mod">
          <ac:chgData name="Stewart Gale" userId="3647ddd2-6040-41ae-a96d-232c23482af8" providerId="ADAL" clId="{91CE4BAC-332C-4652-8267-08FE9A955EB4}" dt="2022-01-24T06:02:41.276" v="473" actId="1076"/>
          <ac:spMkLst>
            <pc:docMk/>
            <pc:sldMk cId="3409871330" sldId="265"/>
            <ac:spMk id="32" creationId="{00000000-0000-0000-0000-000000000000}"/>
          </ac:spMkLst>
        </pc:spChg>
        <pc:spChg chg="mod">
          <ac:chgData name="Stewart Gale" userId="3647ddd2-6040-41ae-a96d-232c23482af8" providerId="ADAL" clId="{91CE4BAC-332C-4652-8267-08FE9A955EB4}" dt="2022-01-24T06:02:44.698" v="474" actId="1076"/>
          <ac:spMkLst>
            <pc:docMk/>
            <pc:sldMk cId="3409871330" sldId="265"/>
            <ac:spMk id="33" creationId="{00000000-0000-0000-0000-000000000000}"/>
          </ac:spMkLst>
        </pc:spChg>
        <pc:spChg chg="mod">
          <ac:chgData name="Stewart Gale" userId="3647ddd2-6040-41ae-a96d-232c23482af8" providerId="ADAL" clId="{91CE4BAC-332C-4652-8267-08FE9A955EB4}" dt="2022-01-24T06:02:55.404" v="479" actId="1076"/>
          <ac:spMkLst>
            <pc:docMk/>
            <pc:sldMk cId="3409871330" sldId="265"/>
            <ac:spMk id="34" creationId="{00000000-0000-0000-0000-000000000000}"/>
          </ac:spMkLst>
        </pc:spChg>
        <pc:spChg chg="mod">
          <ac:chgData name="Stewart Gale" userId="3647ddd2-6040-41ae-a96d-232c23482af8" providerId="ADAL" clId="{91CE4BAC-332C-4652-8267-08FE9A955EB4}" dt="2022-01-24T06:02:49.957" v="476" actId="1076"/>
          <ac:spMkLst>
            <pc:docMk/>
            <pc:sldMk cId="3409871330" sldId="265"/>
            <ac:spMk id="35" creationId="{00000000-0000-0000-0000-000000000000}"/>
          </ac:spMkLst>
        </pc:spChg>
        <pc:spChg chg="mod">
          <ac:chgData name="Stewart Gale" userId="3647ddd2-6040-41ae-a96d-232c23482af8" providerId="ADAL" clId="{91CE4BAC-332C-4652-8267-08FE9A955EB4}" dt="2022-01-24T06:02:53.799" v="478" actId="403"/>
          <ac:spMkLst>
            <pc:docMk/>
            <pc:sldMk cId="3409871330" sldId="265"/>
            <ac:spMk id="3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02B13B-F8D4-4F4B-B55A-ECBB6781AAE0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042548-BE8A-4E78-8A45-0FAB0090EA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14704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831D1-7B03-4EBE-8BEA-9E81E6FBBB52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42BAC-DBF4-4B51-932C-C4C02E9B49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2076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831D1-7B03-4EBE-8BEA-9E81E6FBBB52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42BAC-DBF4-4B51-932C-C4C02E9B49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6511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831D1-7B03-4EBE-8BEA-9E81E6FBBB52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42BAC-DBF4-4B51-932C-C4C02E9B49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908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831D1-7B03-4EBE-8BEA-9E81E6FBBB52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42BAC-DBF4-4B51-932C-C4C02E9B49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4980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831D1-7B03-4EBE-8BEA-9E81E6FBBB52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42BAC-DBF4-4B51-932C-C4C02E9B49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1518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831D1-7B03-4EBE-8BEA-9E81E6FBBB52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42BAC-DBF4-4B51-932C-C4C02E9B49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7496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831D1-7B03-4EBE-8BEA-9E81E6FBBB52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42BAC-DBF4-4B51-932C-C4C02E9B49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324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831D1-7B03-4EBE-8BEA-9E81E6FBBB52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42BAC-DBF4-4B51-932C-C4C02E9B49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5836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831D1-7B03-4EBE-8BEA-9E81E6FBBB52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42BAC-DBF4-4B51-932C-C4C02E9B49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548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831D1-7B03-4EBE-8BEA-9E81E6FBBB52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42BAC-DBF4-4B51-932C-C4C02E9B49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6541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831D1-7B03-4EBE-8BEA-9E81E6FBBB52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42BAC-DBF4-4B51-932C-C4C02E9B49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501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831D1-7B03-4EBE-8BEA-9E81E6FBBB52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942BAC-DBF4-4B51-932C-C4C02E9B49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1791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.emf"/><Relationship Id="rId7" Type="http://schemas.openxmlformats.org/officeDocument/2006/relationships/image" Target="../media/image44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5.emf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6.emf"/><Relationship Id="rId9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06952" y="5514123"/>
                <a:ext cx="2483788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endParaRPr lang="en-GB" sz="3600" dirty="0"/>
              </a:p>
              <a:p>
                <a:r>
                  <a:rPr lang="en-GB" sz="3600" b="1" dirty="0"/>
                  <a:t>8)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600" i="1">
                        <a:latin typeface="Cambria Math" panose="02040503050406030204" pitchFamily="18" charset="0"/>
                      </a:rPr>
                      <m:t>−81</m:t>
                    </m:r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952" y="5514123"/>
                <a:ext cx="2483788" cy="1200329"/>
              </a:xfrm>
              <a:prstGeom prst="rect">
                <a:avLst/>
              </a:prstGeom>
              <a:blipFill>
                <a:blip r:embed="rId2"/>
                <a:stretch>
                  <a:fillRect l="-7617" b="-193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31184" y="139472"/>
                <a:ext cx="2061334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GB" sz="3600" b="1" dirty="0">
                    <a:solidFill>
                      <a:prstClr val="black"/>
                    </a:solidFill>
                  </a:rPr>
                  <a:t>1)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6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−4</m:t>
                    </m:r>
                  </m:oMath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184" y="139472"/>
                <a:ext cx="2061334" cy="646331"/>
              </a:xfrm>
              <a:prstGeom prst="rect">
                <a:avLst/>
              </a:prstGeom>
              <a:blipFill>
                <a:blip r:embed="rId3"/>
                <a:stretch>
                  <a:fillRect l="-9172" t="-14151" b="-358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431184" y="947282"/>
                <a:ext cx="2056525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GB" sz="3600" b="1" dirty="0">
                    <a:solidFill>
                      <a:prstClr val="black"/>
                    </a:solidFill>
                  </a:rPr>
                  <a:t>2)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6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−9</m:t>
                    </m:r>
                  </m:oMath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184" y="947282"/>
                <a:ext cx="2056525" cy="646331"/>
              </a:xfrm>
              <a:prstGeom prst="rect">
                <a:avLst/>
              </a:prstGeom>
              <a:blipFill>
                <a:blip r:embed="rId4"/>
                <a:stretch>
                  <a:fillRect l="-9199" t="-13208" b="-358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31184" y="1770688"/>
                <a:ext cx="2308645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GB" sz="3600" b="1" dirty="0">
                    <a:solidFill>
                      <a:prstClr val="black"/>
                    </a:solidFill>
                  </a:rPr>
                  <a:t>3)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6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−36</m:t>
                    </m:r>
                  </m:oMath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184" y="1770688"/>
                <a:ext cx="2308645" cy="646331"/>
              </a:xfrm>
              <a:prstGeom prst="rect">
                <a:avLst/>
              </a:prstGeom>
              <a:blipFill>
                <a:blip r:embed="rId5"/>
                <a:stretch>
                  <a:fillRect l="-8201" t="-13208" b="-358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389383" y="2641508"/>
                <a:ext cx="2321533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GB" sz="3600" b="1" dirty="0">
                    <a:solidFill>
                      <a:prstClr val="black"/>
                    </a:solidFill>
                  </a:rPr>
                  <a:t>4)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6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−25</m:t>
                    </m:r>
                  </m:oMath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383" y="2641508"/>
                <a:ext cx="2321533" cy="646331"/>
              </a:xfrm>
              <a:prstGeom prst="rect">
                <a:avLst/>
              </a:prstGeom>
              <a:blipFill>
                <a:blip r:embed="rId6"/>
                <a:stretch>
                  <a:fillRect l="-8136" t="-13208" b="-358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406952" y="3512328"/>
                <a:ext cx="2286267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GB" sz="3600" b="1" dirty="0">
                    <a:solidFill>
                      <a:prstClr val="black"/>
                    </a:solidFill>
                  </a:rPr>
                  <a:t>5)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6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−49</m:t>
                    </m:r>
                  </m:oMath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952" y="3512328"/>
                <a:ext cx="2286267" cy="646331"/>
              </a:xfrm>
              <a:prstGeom prst="rect">
                <a:avLst/>
              </a:prstGeom>
              <a:blipFill>
                <a:blip r:embed="rId7"/>
                <a:stretch>
                  <a:fillRect l="-8267" t="-13208" b="-358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406952" y="4383148"/>
                <a:ext cx="2462084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GB" sz="3600" b="1" dirty="0">
                    <a:solidFill>
                      <a:prstClr val="black"/>
                    </a:solidFill>
                  </a:rPr>
                  <a:t>6)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6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−100</m:t>
                    </m:r>
                  </m:oMath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952" y="4383148"/>
                <a:ext cx="2462084" cy="646331"/>
              </a:xfrm>
              <a:prstGeom prst="rect">
                <a:avLst/>
              </a:prstGeom>
              <a:blipFill>
                <a:blip r:embed="rId8"/>
                <a:stretch>
                  <a:fillRect l="-7673" t="-13208" b="-358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406952" y="5221008"/>
                <a:ext cx="2303964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GB" sz="3600" b="1" dirty="0">
                    <a:solidFill>
                      <a:prstClr val="black"/>
                    </a:solidFill>
                  </a:rPr>
                  <a:t>7)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6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−64</m:t>
                    </m:r>
                  </m:oMath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952" y="5221008"/>
                <a:ext cx="2303964" cy="646331"/>
              </a:xfrm>
              <a:prstGeom prst="rect">
                <a:avLst/>
              </a:prstGeom>
              <a:blipFill>
                <a:blip r:embed="rId9"/>
                <a:stretch>
                  <a:fillRect l="-8201" t="-13208" b="-358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6012013" y="139472"/>
                <a:ext cx="2316211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GB" sz="3600" b="1" dirty="0">
                    <a:solidFill>
                      <a:prstClr val="black"/>
                    </a:solidFill>
                  </a:rPr>
                  <a:t>9)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6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−4</m:t>
                    </m:r>
                  </m:oMath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2013" y="139472"/>
                <a:ext cx="2316211" cy="646331"/>
              </a:xfrm>
              <a:prstGeom prst="rect">
                <a:avLst/>
              </a:prstGeom>
              <a:blipFill>
                <a:blip r:embed="rId10"/>
                <a:stretch>
                  <a:fillRect l="-7895" t="-14151" b="-358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5897910" y="972391"/>
                <a:ext cx="3282822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>
                    <a:solidFill>
                      <a:prstClr val="black"/>
                    </a:solidFill>
                  </a:rPr>
                  <a:t>10)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6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−25</m:t>
                    </m:r>
                    <m:sSup>
                      <m:sSupPr>
                        <m:ctrlP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7910" y="972391"/>
                <a:ext cx="3282822" cy="646331"/>
              </a:xfrm>
              <a:prstGeom prst="rect">
                <a:avLst/>
              </a:prstGeom>
              <a:blipFill>
                <a:blip r:embed="rId11"/>
                <a:stretch>
                  <a:fillRect l="-5762" t="-14151" b="-358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5911024" y="1756137"/>
                <a:ext cx="2531078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>
                    <a:solidFill>
                      <a:prstClr val="black"/>
                    </a:solidFill>
                  </a:rPr>
                  <a:t>11)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6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1024" y="1756137"/>
                <a:ext cx="2531078" cy="646331"/>
              </a:xfrm>
              <a:prstGeom prst="rect">
                <a:avLst/>
              </a:prstGeom>
              <a:blipFill>
                <a:blip r:embed="rId12"/>
                <a:stretch>
                  <a:fillRect l="-7470" t="-13208" b="-358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5911024" y="2638229"/>
                <a:ext cx="2760820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>
                    <a:solidFill>
                      <a:prstClr val="black"/>
                    </a:solidFill>
                  </a:rPr>
                  <a:t>12)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6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−4</m:t>
                    </m:r>
                    <m:sSup>
                      <m:sSupPr>
                        <m:ctrlP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1024" y="2638229"/>
                <a:ext cx="2760820" cy="646331"/>
              </a:xfrm>
              <a:prstGeom prst="rect">
                <a:avLst/>
              </a:prstGeom>
              <a:blipFill>
                <a:blip r:embed="rId13"/>
                <a:stretch>
                  <a:fillRect l="-6843" t="-14151" b="-358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5911024" y="3572583"/>
                <a:ext cx="2518190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>
                    <a:solidFill>
                      <a:prstClr val="black"/>
                    </a:solidFill>
                  </a:rPr>
                  <a:t>13)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6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1024" y="3572583"/>
                <a:ext cx="2518190" cy="646331"/>
              </a:xfrm>
              <a:prstGeom prst="rect">
                <a:avLst/>
              </a:prstGeom>
              <a:blipFill>
                <a:blip r:embed="rId14"/>
                <a:stretch>
                  <a:fillRect l="-7506" t="-13208" b="-358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5897910" y="4412252"/>
                <a:ext cx="3006079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14)  </a:t>
                </a:r>
                <a:r>
                  <a:rPr lang="en-GB" sz="3600" dirty="0"/>
                  <a:t>36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600" i="1">
                        <a:latin typeface="Cambria Math" panose="02040503050406030204" pitchFamily="18" charset="0"/>
                      </a:rPr>
                      <m:t>−64</m:t>
                    </m:r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7910" y="4412252"/>
                <a:ext cx="3006079" cy="646331"/>
              </a:xfrm>
              <a:prstGeom prst="rect">
                <a:avLst/>
              </a:prstGeom>
              <a:blipFill>
                <a:blip r:embed="rId15"/>
                <a:stretch>
                  <a:fillRect l="-6288" t="-14151" b="-358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5897910" y="5195998"/>
                <a:ext cx="3040832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15)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600" i="1">
                        <a:latin typeface="Cambria Math" panose="02040503050406030204" pitchFamily="18" charset="0"/>
                      </a:rPr>
                      <m:t>−16</m:t>
                    </m:r>
                    <m:sSup>
                      <m:sSupPr>
                        <m:ctrlPr>
                          <a:rPr lang="en-GB" sz="3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7910" y="5195998"/>
                <a:ext cx="3040832" cy="646331"/>
              </a:xfrm>
              <a:prstGeom prst="rect">
                <a:avLst/>
              </a:prstGeom>
              <a:blipFill>
                <a:blip r:embed="rId16"/>
                <a:stretch>
                  <a:fillRect l="-6225" t="-13208" b="-358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5897910" y="6031734"/>
                <a:ext cx="3295710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16)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600" i="1">
                        <a:latin typeface="Cambria Math" panose="02040503050406030204" pitchFamily="18" charset="0"/>
                      </a:rPr>
                      <m:t>−16</m:t>
                    </m:r>
                    <m:sSup>
                      <m:sSupPr>
                        <m:ctrlPr>
                          <a:rPr lang="en-GB" sz="3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7910" y="6031734"/>
                <a:ext cx="3295710" cy="646331"/>
              </a:xfrm>
              <a:prstGeom prst="rect">
                <a:avLst/>
              </a:prstGeom>
              <a:blipFill>
                <a:blip r:embed="rId17"/>
                <a:stretch>
                  <a:fillRect l="-5741" t="-13208" b="-358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1694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22" r="55134"/>
          <a:stretch/>
        </p:blipFill>
        <p:spPr bwMode="auto">
          <a:xfrm>
            <a:off x="1624104" y="2625961"/>
            <a:ext cx="1262665" cy="983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5" r="81508"/>
          <a:stretch/>
        </p:blipFill>
        <p:spPr bwMode="auto">
          <a:xfrm>
            <a:off x="1679003" y="1030551"/>
            <a:ext cx="1152868" cy="983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38" r="26703"/>
          <a:stretch/>
        </p:blipFill>
        <p:spPr bwMode="auto">
          <a:xfrm>
            <a:off x="1479370" y="4155908"/>
            <a:ext cx="1352501" cy="983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45"/>
          <a:stretch/>
        </p:blipFill>
        <p:spPr bwMode="auto">
          <a:xfrm>
            <a:off x="1556869" y="5645915"/>
            <a:ext cx="1332536" cy="98310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3449784" y="93293"/>
            <a:ext cx="50375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Factorise and Simplify.</a:t>
            </a:r>
          </a:p>
        </p:txBody>
      </p:sp>
      <p:pic>
        <p:nvPicPr>
          <p:cNvPr id="9" name="Picture 8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25" r="53502"/>
          <a:stretch/>
        </p:blipFill>
        <p:spPr bwMode="auto">
          <a:xfrm>
            <a:off x="4195158" y="980561"/>
            <a:ext cx="2410691" cy="1062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42"/>
          <a:stretch/>
        </p:blipFill>
        <p:spPr bwMode="auto">
          <a:xfrm>
            <a:off x="4195158" y="2586020"/>
            <a:ext cx="2469515" cy="1062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1" r="52585"/>
          <a:stretch/>
        </p:blipFill>
        <p:spPr bwMode="auto">
          <a:xfrm>
            <a:off x="4137604" y="4110952"/>
            <a:ext cx="2527069" cy="10280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08"/>
          <a:stretch/>
        </p:blipFill>
        <p:spPr bwMode="auto">
          <a:xfrm>
            <a:off x="4137604" y="5600959"/>
            <a:ext cx="2524933" cy="10280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76" r="50584"/>
          <a:stretch/>
        </p:blipFill>
        <p:spPr bwMode="auto">
          <a:xfrm>
            <a:off x="8363240" y="1049786"/>
            <a:ext cx="2455025" cy="1029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343"/>
          <a:stretch/>
        </p:blipFill>
        <p:spPr bwMode="auto">
          <a:xfrm>
            <a:off x="8487296" y="2602847"/>
            <a:ext cx="2369762" cy="1029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2" r="53585"/>
          <a:stretch/>
        </p:blipFill>
        <p:spPr bwMode="auto">
          <a:xfrm>
            <a:off x="8357063" y="4155908"/>
            <a:ext cx="2621280" cy="10280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/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91"/>
          <a:stretch/>
        </p:blipFill>
        <p:spPr bwMode="auto">
          <a:xfrm>
            <a:off x="8487296" y="5600959"/>
            <a:ext cx="2552642" cy="93154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TextBox 16"/>
          <p:cNvSpPr txBox="1"/>
          <p:nvPr/>
        </p:nvSpPr>
        <p:spPr>
          <a:xfrm>
            <a:off x="858984" y="1219668"/>
            <a:ext cx="6203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1)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8984" y="2768606"/>
            <a:ext cx="6203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2)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58984" y="4317544"/>
            <a:ext cx="6203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3)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58984" y="5866482"/>
            <a:ext cx="6203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4)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572116" y="1219668"/>
            <a:ext cx="6203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5)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72116" y="2768606"/>
            <a:ext cx="6203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6)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572116" y="4317544"/>
            <a:ext cx="6203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7)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572116" y="5866482"/>
            <a:ext cx="6203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8)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59092" y="1256841"/>
            <a:ext cx="6203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9)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569863" y="2825127"/>
            <a:ext cx="8063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10)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00543" y="4298724"/>
            <a:ext cx="8063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11)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25482" y="5774343"/>
            <a:ext cx="756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12)</a:t>
            </a:r>
          </a:p>
        </p:txBody>
      </p:sp>
    </p:spTree>
    <p:extLst>
      <p:ext uri="{BB962C8B-B14F-4D97-AF65-F5344CB8AC3E}">
        <p14:creationId xmlns:p14="http://schemas.microsoft.com/office/powerpoint/2010/main" val="3405065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38152" y="2105892"/>
            <a:ext cx="768650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95979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345992" y="5536291"/>
                <a:ext cx="2483788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endParaRPr lang="en-GB" sz="3600" dirty="0"/>
              </a:p>
              <a:p>
                <a:r>
                  <a:rPr lang="en-GB" sz="3600" b="1" dirty="0"/>
                  <a:t>8)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600" i="1">
                        <a:latin typeface="Cambria Math" panose="02040503050406030204" pitchFamily="18" charset="0"/>
                      </a:rPr>
                      <m:t>−81</m:t>
                    </m:r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992" y="5536291"/>
                <a:ext cx="2483788" cy="1200329"/>
              </a:xfrm>
              <a:prstGeom prst="rect">
                <a:avLst/>
              </a:prstGeom>
              <a:blipFill>
                <a:blip r:embed="rId2"/>
                <a:stretch>
                  <a:fillRect l="-7617" b="-187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70224" y="161640"/>
                <a:ext cx="2061334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GB" sz="3600" b="1" dirty="0">
                    <a:solidFill>
                      <a:prstClr val="black"/>
                    </a:solidFill>
                  </a:rPr>
                  <a:t>1)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6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−4</m:t>
                    </m:r>
                  </m:oMath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224" y="161640"/>
                <a:ext cx="2061334" cy="646331"/>
              </a:xfrm>
              <a:prstGeom prst="rect">
                <a:avLst/>
              </a:prstGeom>
              <a:blipFill>
                <a:blip r:embed="rId3"/>
                <a:stretch>
                  <a:fillRect l="-9172" t="-14151" b="-358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370224" y="969450"/>
                <a:ext cx="2056525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GB" sz="3600" b="1" dirty="0">
                    <a:solidFill>
                      <a:prstClr val="black"/>
                    </a:solidFill>
                  </a:rPr>
                  <a:t>2)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6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−9</m:t>
                    </m:r>
                  </m:oMath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224" y="969450"/>
                <a:ext cx="2056525" cy="646331"/>
              </a:xfrm>
              <a:prstGeom prst="rect">
                <a:avLst/>
              </a:prstGeom>
              <a:blipFill>
                <a:blip r:embed="rId4"/>
                <a:stretch>
                  <a:fillRect l="-9199" t="-13208" b="-358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370224" y="1792856"/>
                <a:ext cx="2308645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GB" sz="3600" b="1" dirty="0">
                    <a:solidFill>
                      <a:prstClr val="black"/>
                    </a:solidFill>
                  </a:rPr>
                  <a:t>3)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6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−36</m:t>
                    </m:r>
                  </m:oMath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224" y="1792856"/>
                <a:ext cx="2308645" cy="646331"/>
              </a:xfrm>
              <a:prstGeom prst="rect">
                <a:avLst/>
              </a:prstGeom>
              <a:blipFill>
                <a:blip r:embed="rId5"/>
                <a:stretch>
                  <a:fillRect l="-8201" t="-13208" b="-358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328423" y="2663676"/>
                <a:ext cx="2321533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GB" sz="3600" b="1" dirty="0">
                    <a:solidFill>
                      <a:prstClr val="black"/>
                    </a:solidFill>
                  </a:rPr>
                  <a:t>4)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6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−25</m:t>
                    </m:r>
                  </m:oMath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423" y="2663676"/>
                <a:ext cx="2321533" cy="646331"/>
              </a:xfrm>
              <a:prstGeom prst="rect">
                <a:avLst/>
              </a:prstGeom>
              <a:blipFill>
                <a:blip r:embed="rId6"/>
                <a:stretch>
                  <a:fillRect l="-8136" t="-14151" b="-358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345992" y="3534496"/>
                <a:ext cx="2286267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GB" sz="3600" b="1" dirty="0">
                    <a:solidFill>
                      <a:prstClr val="black"/>
                    </a:solidFill>
                  </a:rPr>
                  <a:t>5)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6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−49</m:t>
                    </m:r>
                  </m:oMath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992" y="3534496"/>
                <a:ext cx="2286267" cy="646331"/>
              </a:xfrm>
              <a:prstGeom prst="rect">
                <a:avLst/>
              </a:prstGeom>
              <a:blipFill>
                <a:blip r:embed="rId7"/>
                <a:stretch>
                  <a:fillRect l="-8267" t="-14151" b="-358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345992" y="4405316"/>
                <a:ext cx="2462084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GB" sz="3600" b="1" dirty="0">
                    <a:solidFill>
                      <a:prstClr val="black"/>
                    </a:solidFill>
                  </a:rPr>
                  <a:t>6)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6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−100</m:t>
                    </m:r>
                  </m:oMath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992" y="4405316"/>
                <a:ext cx="2462084" cy="646331"/>
              </a:xfrm>
              <a:prstGeom prst="rect">
                <a:avLst/>
              </a:prstGeom>
              <a:blipFill>
                <a:blip r:embed="rId8"/>
                <a:stretch>
                  <a:fillRect l="-7673" t="-14151" b="-358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345992" y="5243176"/>
                <a:ext cx="2303964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GB" sz="3600" b="1" dirty="0">
                    <a:solidFill>
                      <a:prstClr val="black"/>
                    </a:solidFill>
                  </a:rPr>
                  <a:t>7)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6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−64</m:t>
                    </m:r>
                  </m:oMath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992" y="5243176"/>
                <a:ext cx="2303964" cy="646331"/>
              </a:xfrm>
              <a:prstGeom prst="rect">
                <a:avLst/>
              </a:prstGeom>
              <a:blipFill>
                <a:blip r:embed="rId9"/>
                <a:stretch>
                  <a:fillRect l="-8201" t="-13208" b="-358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/>
          <p:cNvSpPr/>
          <p:nvPr/>
        </p:nvSpPr>
        <p:spPr>
          <a:xfrm>
            <a:off x="2649956" y="192417"/>
            <a:ext cx="36954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= (</a:t>
            </a:r>
            <a:r>
              <a:rPr lang="en-GB" sz="3600" i="1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 + </a:t>
            </a:r>
            <a:r>
              <a:rPr lang="en-GB" sz="3600" dirty="0">
                <a:solidFill>
                  <a:srgbClr val="FF0000"/>
                </a:solidFill>
              </a:rPr>
              <a:t>2</a:t>
            </a:r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)(</a:t>
            </a:r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 – 2)  </a:t>
            </a:r>
            <a:endParaRPr lang="en-GB" sz="3600" b="0" i="0" u="none" strike="noStrike" dirty="0">
              <a:solidFill>
                <a:srgbClr val="FF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649956" y="969450"/>
            <a:ext cx="36954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= (</a:t>
            </a:r>
            <a:r>
              <a:rPr lang="en-GB" sz="3600" i="1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 + </a:t>
            </a:r>
            <a:r>
              <a:rPr lang="en-GB" sz="3600" dirty="0">
                <a:solidFill>
                  <a:srgbClr val="FF0000"/>
                </a:solidFill>
              </a:rPr>
              <a:t>3</a:t>
            </a:r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)(</a:t>
            </a:r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 – </a:t>
            </a:r>
            <a:r>
              <a:rPr lang="en-GB" sz="3600" dirty="0">
                <a:solidFill>
                  <a:srgbClr val="FF0000"/>
                </a:solidFill>
              </a:rPr>
              <a:t>3</a:t>
            </a:r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)  </a:t>
            </a:r>
            <a:endParaRPr lang="en-GB" sz="3600" b="0" i="0" u="none" strike="noStrike" dirty="0">
              <a:solidFill>
                <a:srgbClr val="FF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678869" y="1778305"/>
            <a:ext cx="36954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= (</a:t>
            </a:r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 + </a:t>
            </a:r>
            <a:r>
              <a:rPr lang="en-GB" sz="3600" dirty="0">
                <a:solidFill>
                  <a:srgbClr val="FF0000"/>
                </a:solidFill>
              </a:rPr>
              <a:t>6</a:t>
            </a:r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)(</a:t>
            </a:r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 – </a:t>
            </a:r>
            <a:r>
              <a:rPr lang="en-GB" sz="3600" dirty="0">
                <a:solidFill>
                  <a:srgbClr val="FF0000"/>
                </a:solidFill>
              </a:rPr>
              <a:t>6</a:t>
            </a:r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)  </a:t>
            </a:r>
            <a:endParaRPr lang="en-GB" sz="3600" b="0" i="0" u="none" strike="noStrike" dirty="0">
              <a:solidFill>
                <a:srgbClr val="FF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678869" y="2646156"/>
            <a:ext cx="36954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= (</a:t>
            </a:r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 + </a:t>
            </a:r>
            <a:r>
              <a:rPr lang="en-GB" sz="3600" dirty="0">
                <a:solidFill>
                  <a:srgbClr val="FF0000"/>
                </a:solidFill>
              </a:rPr>
              <a:t>5</a:t>
            </a:r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)(</a:t>
            </a:r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 – </a:t>
            </a:r>
            <a:r>
              <a:rPr lang="en-GB" sz="3600" dirty="0">
                <a:solidFill>
                  <a:srgbClr val="FF0000"/>
                </a:solidFill>
              </a:rPr>
              <a:t>5</a:t>
            </a:r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)  </a:t>
            </a:r>
            <a:endParaRPr lang="en-GB" sz="3600" b="0" i="0" u="none" strike="noStrike" dirty="0">
              <a:solidFill>
                <a:srgbClr val="FF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678869" y="3506667"/>
            <a:ext cx="36954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= (</a:t>
            </a:r>
            <a:r>
              <a:rPr lang="en-GB" sz="3600" i="1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 + </a:t>
            </a:r>
            <a:r>
              <a:rPr lang="en-GB" sz="3600" dirty="0">
                <a:solidFill>
                  <a:srgbClr val="FF0000"/>
                </a:solidFill>
              </a:rPr>
              <a:t>7</a:t>
            </a:r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)(</a:t>
            </a:r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 – </a:t>
            </a:r>
            <a:r>
              <a:rPr lang="en-GB" sz="3600" dirty="0">
                <a:solidFill>
                  <a:srgbClr val="FF0000"/>
                </a:solidFill>
              </a:rPr>
              <a:t>7</a:t>
            </a:r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)  </a:t>
            </a:r>
            <a:endParaRPr lang="en-GB" sz="3600" b="0" i="0" u="none" strike="noStrike" dirty="0">
              <a:solidFill>
                <a:srgbClr val="FF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742355" y="4366855"/>
            <a:ext cx="43425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= (</a:t>
            </a:r>
            <a:r>
              <a:rPr lang="en-GB" sz="3600" i="1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 + </a:t>
            </a:r>
            <a:r>
              <a:rPr lang="en-GB" sz="3600" dirty="0">
                <a:solidFill>
                  <a:srgbClr val="FF0000"/>
                </a:solidFill>
              </a:rPr>
              <a:t>10</a:t>
            </a:r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)(</a:t>
            </a:r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 – </a:t>
            </a:r>
            <a:r>
              <a:rPr lang="en-GB" sz="3600" dirty="0">
                <a:solidFill>
                  <a:srgbClr val="FF0000"/>
                </a:solidFill>
              </a:rPr>
              <a:t>10</a:t>
            </a:r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)  </a:t>
            </a:r>
            <a:endParaRPr lang="en-GB" sz="3600" b="0" i="0" u="none" strike="noStrike" dirty="0">
              <a:solidFill>
                <a:srgbClr val="FF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742355" y="5213125"/>
            <a:ext cx="36954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= (</a:t>
            </a:r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 + </a:t>
            </a:r>
            <a:r>
              <a:rPr lang="en-GB" sz="3600" dirty="0">
                <a:solidFill>
                  <a:srgbClr val="FF0000"/>
                </a:solidFill>
              </a:rPr>
              <a:t>8</a:t>
            </a:r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)(</a:t>
            </a:r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 – </a:t>
            </a:r>
            <a:r>
              <a:rPr lang="en-GB" sz="3600" dirty="0">
                <a:solidFill>
                  <a:srgbClr val="FF0000"/>
                </a:solidFill>
              </a:rPr>
              <a:t>8</a:t>
            </a:r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)  </a:t>
            </a:r>
            <a:endParaRPr lang="en-GB" sz="3600" b="0" i="0" u="none" strike="noStrike" dirty="0">
              <a:solidFill>
                <a:srgbClr val="FF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742355" y="6053901"/>
            <a:ext cx="36954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= (</a:t>
            </a:r>
            <a:r>
              <a:rPr lang="en-GB" sz="3600" i="1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 + </a:t>
            </a:r>
            <a:r>
              <a:rPr lang="en-GB" sz="3600" dirty="0">
                <a:solidFill>
                  <a:srgbClr val="FF0000"/>
                </a:solidFill>
              </a:rPr>
              <a:t>9</a:t>
            </a:r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)(</a:t>
            </a:r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 – </a:t>
            </a:r>
            <a:r>
              <a:rPr lang="en-GB" sz="3600" dirty="0">
                <a:solidFill>
                  <a:srgbClr val="FF0000"/>
                </a:solidFill>
              </a:rPr>
              <a:t>9</a:t>
            </a:r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)  </a:t>
            </a:r>
            <a:endParaRPr lang="en-GB" sz="3600" b="0" i="0" u="none" strike="noStrike" dirty="0">
              <a:solidFill>
                <a:srgbClr val="FF0000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0333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331651" y="122845"/>
                <a:ext cx="2316211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GB" sz="3600" b="1" dirty="0">
                    <a:solidFill>
                      <a:prstClr val="black"/>
                    </a:solidFill>
                  </a:rPr>
                  <a:t>9)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6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−4</m:t>
                    </m:r>
                  </m:oMath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651" y="122845"/>
                <a:ext cx="2316211" cy="646331"/>
              </a:xfrm>
              <a:prstGeom prst="rect">
                <a:avLst/>
              </a:prstGeom>
              <a:blipFill>
                <a:blip r:embed="rId2"/>
                <a:stretch>
                  <a:fillRect l="-7895" t="-13208" b="-358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217548" y="955764"/>
                <a:ext cx="3282822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>
                    <a:solidFill>
                      <a:prstClr val="black"/>
                    </a:solidFill>
                  </a:rPr>
                  <a:t>10)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6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−25</m:t>
                    </m:r>
                    <m:sSup>
                      <m:sSupPr>
                        <m:ctrlP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548" y="955764"/>
                <a:ext cx="3282822" cy="646331"/>
              </a:xfrm>
              <a:prstGeom prst="rect">
                <a:avLst/>
              </a:prstGeom>
              <a:blipFill>
                <a:blip r:embed="rId3"/>
                <a:stretch>
                  <a:fillRect l="-5762" t="-14151" b="-358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230662" y="1739510"/>
                <a:ext cx="2531078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>
                    <a:solidFill>
                      <a:prstClr val="black"/>
                    </a:solidFill>
                  </a:rPr>
                  <a:t>11)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6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662" y="1739510"/>
                <a:ext cx="2531078" cy="646331"/>
              </a:xfrm>
              <a:prstGeom prst="rect">
                <a:avLst/>
              </a:prstGeom>
              <a:blipFill>
                <a:blip r:embed="rId4"/>
                <a:stretch>
                  <a:fillRect l="-7470" t="-13208" b="-358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230662" y="2621602"/>
                <a:ext cx="2760820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>
                    <a:solidFill>
                      <a:prstClr val="black"/>
                    </a:solidFill>
                  </a:rPr>
                  <a:t>12)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6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−4</m:t>
                    </m:r>
                    <m:sSup>
                      <m:sSupPr>
                        <m:ctrlP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662" y="2621602"/>
                <a:ext cx="2760820" cy="646331"/>
              </a:xfrm>
              <a:prstGeom prst="rect">
                <a:avLst/>
              </a:prstGeom>
              <a:blipFill>
                <a:blip r:embed="rId5"/>
                <a:stretch>
                  <a:fillRect l="-6843" t="-13208" b="-358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230662" y="3555956"/>
                <a:ext cx="2518190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>
                    <a:solidFill>
                      <a:prstClr val="black"/>
                    </a:solidFill>
                  </a:rPr>
                  <a:t>13)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6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662" y="3555956"/>
                <a:ext cx="2518190" cy="646331"/>
              </a:xfrm>
              <a:prstGeom prst="rect">
                <a:avLst/>
              </a:prstGeom>
              <a:blipFill>
                <a:blip r:embed="rId6"/>
                <a:stretch>
                  <a:fillRect l="-7506" t="-13208" b="-358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217548" y="4395625"/>
                <a:ext cx="3006079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14)  </a:t>
                </a:r>
                <a:r>
                  <a:rPr lang="en-GB" sz="3600" dirty="0"/>
                  <a:t>36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600" i="1">
                        <a:latin typeface="Cambria Math" panose="02040503050406030204" pitchFamily="18" charset="0"/>
                      </a:rPr>
                      <m:t>−64</m:t>
                    </m:r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548" y="4395625"/>
                <a:ext cx="3006079" cy="646331"/>
              </a:xfrm>
              <a:prstGeom prst="rect">
                <a:avLst/>
              </a:prstGeom>
              <a:blipFill>
                <a:blip r:embed="rId7"/>
                <a:stretch>
                  <a:fillRect l="-6288" t="-13208" b="-358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217548" y="5179371"/>
                <a:ext cx="3040832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15)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600" i="1">
                        <a:latin typeface="Cambria Math" panose="02040503050406030204" pitchFamily="18" charset="0"/>
                      </a:rPr>
                      <m:t>−16</m:t>
                    </m:r>
                    <m:sSup>
                      <m:sSupPr>
                        <m:ctrlPr>
                          <a:rPr lang="en-GB" sz="3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548" y="5179371"/>
                <a:ext cx="3040832" cy="646331"/>
              </a:xfrm>
              <a:prstGeom prst="rect">
                <a:avLst/>
              </a:prstGeom>
              <a:blipFill>
                <a:blip r:embed="rId8"/>
                <a:stretch>
                  <a:fillRect l="-6212" t="-14151" b="-358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217548" y="6015107"/>
                <a:ext cx="3295710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16)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600" i="1">
                        <a:latin typeface="Cambria Math" panose="02040503050406030204" pitchFamily="18" charset="0"/>
                      </a:rPr>
                      <m:t>−16</m:t>
                    </m:r>
                    <m:sSup>
                      <m:sSupPr>
                        <m:ctrlPr>
                          <a:rPr lang="en-GB" sz="3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548" y="6015107"/>
                <a:ext cx="3295710" cy="646331"/>
              </a:xfrm>
              <a:prstGeom prst="rect">
                <a:avLst/>
              </a:prstGeom>
              <a:blipFill>
                <a:blip r:embed="rId9"/>
                <a:stretch>
                  <a:fillRect l="-5741" t="-14151" b="-358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ectangle 28"/>
          <p:cNvSpPr/>
          <p:nvPr/>
        </p:nvSpPr>
        <p:spPr>
          <a:xfrm>
            <a:off x="2761740" y="126754"/>
            <a:ext cx="39008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= (2</a:t>
            </a:r>
            <a:r>
              <a:rPr lang="en-GB" sz="3600" i="1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 + </a:t>
            </a:r>
            <a:r>
              <a:rPr lang="en-GB" sz="3600" dirty="0">
                <a:solidFill>
                  <a:srgbClr val="FF0000"/>
                </a:solidFill>
              </a:rPr>
              <a:t>2</a:t>
            </a:r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)(2</a:t>
            </a:r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 – 2)  </a:t>
            </a:r>
            <a:endParaRPr lang="en-GB" sz="3600" b="0" i="0" u="none" strike="noStrike" dirty="0">
              <a:solidFill>
                <a:srgbClr val="FF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500370" y="970927"/>
            <a:ext cx="39010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= (3</a:t>
            </a:r>
            <a:r>
              <a:rPr lang="en-GB" sz="3600" i="1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 + </a:t>
            </a:r>
            <a:r>
              <a:rPr lang="en-GB" sz="3600" dirty="0">
                <a:solidFill>
                  <a:srgbClr val="FF0000"/>
                </a:solidFill>
              </a:rPr>
              <a:t>5a</a:t>
            </a:r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)(3</a:t>
            </a:r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 – </a:t>
            </a:r>
            <a:r>
              <a:rPr lang="en-GB" sz="3600" dirty="0">
                <a:solidFill>
                  <a:srgbClr val="FF0000"/>
                </a:solidFill>
              </a:rPr>
              <a:t>5a</a:t>
            </a:r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)  </a:t>
            </a:r>
            <a:endParaRPr lang="en-GB" sz="3600" b="0" i="0" u="none" strike="noStrike" dirty="0">
              <a:solidFill>
                <a:srgbClr val="FF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866302" y="1717697"/>
            <a:ext cx="352466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GB" sz="4000" u="none" strike="noStrike" dirty="0">
                <a:solidFill>
                  <a:srgbClr val="FF0000"/>
                </a:solidFill>
                <a:effectLst/>
              </a:rPr>
              <a:t>= (</a:t>
            </a:r>
            <a:r>
              <a:rPr lang="en-GB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4000" u="none" strike="noStrike" dirty="0">
                <a:solidFill>
                  <a:srgbClr val="FF0000"/>
                </a:solidFill>
                <a:effectLst/>
              </a:rPr>
              <a:t> + </a:t>
            </a:r>
            <a:r>
              <a:rPr lang="en-GB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4000" u="none" strike="noStrike" dirty="0">
                <a:solidFill>
                  <a:srgbClr val="FF0000"/>
                </a:solidFill>
                <a:effectLst/>
              </a:rPr>
              <a:t>)(</a:t>
            </a:r>
            <a:r>
              <a:rPr lang="en-GB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4000" u="none" strike="noStrike" dirty="0">
                <a:solidFill>
                  <a:srgbClr val="FF0000"/>
                </a:solidFill>
                <a:effectLst/>
              </a:rPr>
              <a:t> – </a:t>
            </a:r>
            <a:r>
              <a:rPr lang="en-GB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4000" u="none" strike="noStrike" dirty="0">
                <a:solidFill>
                  <a:srgbClr val="FF0000"/>
                </a:solidFill>
                <a:effectLst/>
              </a:rPr>
              <a:t>)  </a:t>
            </a:r>
            <a:endParaRPr lang="en-GB" sz="4000" b="0" i="0" u="none" strike="noStrike" dirty="0">
              <a:solidFill>
                <a:srgbClr val="FF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991482" y="2647825"/>
            <a:ext cx="37639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= (</a:t>
            </a:r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 + </a:t>
            </a:r>
            <a:r>
              <a:rPr lang="en-GB" sz="3600" dirty="0">
                <a:solidFill>
                  <a:srgbClr val="FF0000"/>
                </a:solidFill>
              </a:rPr>
              <a:t>2</a:t>
            </a:r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)(</a:t>
            </a:r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 – </a:t>
            </a:r>
            <a:r>
              <a:rPr lang="en-GB" sz="3600" dirty="0">
                <a:solidFill>
                  <a:srgbClr val="FF0000"/>
                </a:solidFill>
              </a:rPr>
              <a:t>2</a:t>
            </a:r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)  </a:t>
            </a:r>
            <a:endParaRPr lang="en-GB" sz="3600" b="0" i="0" u="none" strike="noStrike" dirty="0">
              <a:solidFill>
                <a:srgbClr val="FF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866302" y="3535016"/>
            <a:ext cx="37639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= (</a:t>
            </a:r>
            <a:r>
              <a:rPr lang="en-GB" sz="3600" i="1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 + </a:t>
            </a:r>
            <a:r>
              <a:rPr lang="en-GB" sz="3600" dirty="0">
                <a:solidFill>
                  <a:srgbClr val="FF0000"/>
                </a:solidFill>
              </a:rPr>
              <a:t>a</a:t>
            </a:r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)(</a:t>
            </a:r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 – </a:t>
            </a:r>
            <a:r>
              <a:rPr lang="en-GB" sz="3600" dirty="0">
                <a:solidFill>
                  <a:srgbClr val="FF0000"/>
                </a:solidFill>
              </a:rPr>
              <a:t>a</a:t>
            </a:r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)  </a:t>
            </a:r>
            <a:endParaRPr lang="en-GB" sz="3600" b="0" i="0" u="none" strike="noStrike" dirty="0">
              <a:solidFill>
                <a:srgbClr val="FF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3379921" y="4356698"/>
            <a:ext cx="41419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= (6</a:t>
            </a:r>
            <a:r>
              <a:rPr lang="en-GB" sz="3600" i="1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 + </a:t>
            </a:r>
            <a:r>
              <a:rPr lang="en-GB" sz="3600" dirty="0">
                <a:solidFill>
                  <a:srgbClr val="FF0000"/>
                </a:solidFill>
              </a:rPr>
              <a:t>8</a:t>
            </a:r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)(6</a:t>
            </a:r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 – </a:t>
            </a:r>
            <a:r>
              <a:rPr lang="en-GB" sz="3600" dirty="0">
                <a:solidFill>
                  <a:srgbClr val="FF0000"/>
                </a:solidFill>
              </a:rPr>
              <a:t>8</a:t>
            </a:r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)  </a:t>
            </a:r>
            <a:endParaRPr lang="en-GB" sz="3600" b="0" i="0" u="none" strike="noStrike" dirty="0">
              <a:solidFill>
                <a:srgbClr val="FF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310781" y="5178380"/>
            <a:ext cx="37639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= (</a:t>
            </a:r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 + </a:t>
            </a:r>
            <a:r>
              <a:rPr lang="en-GB" sz="3600" dirty="0">
                <a:solidFill>
                  <a:srgbClr val="FF0000"/>
                </a:solidFill>
              </a:rPr>
              <a:t>4</a:t>
            </a:r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)(</a:t>
            </a:r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 – </a:t>
            </a:r>
            <a:r>
              <a:rPr lang="en-GB" sz="3600" dirty="0">
                <a:solidFill>
                  <a:srgbClr val="FF0000"/>
                </a:solidFill>
              </a:rPr>
              <a:t>4</a:t>
            </a:r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)  </a:t>
            </a:r>
            <a:endParaRPr lang="en-GB" sz="3600" b="0" i="0" u="none" strike="noStrike" dirty="0">
              <a:solidFill>
                <a:srgbClr val="FF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500370" y="6048641"/>
            <a:ext cx="39723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= (2</a:t>
            </a:r>
            <a:r>
              <a:rPr lang="en-GB" sz="3600" i="1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 + </a:t>
            </a:r>
            <a:r>
              <a:rPr lang="en-GB" sz="3600" dirty="0">
                <a:solidFill>
                  <a:srgbClr val="FF0000"/>
                </a:solidFill>
              </a:rPr>
              <a:t>4</a:t>
            </a:r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)(2</a:t>
            </a:r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 – </a:t>
            </a:r>
            <a:r>
              <a:rPr lang="en-GB" sz="3600" dirty="0">
                <a:solidFill>
                  <a:srgbClr val="FF0000"/>
                </a:solidFill>
              </a:rPr>
              <a:t>4</a:t>
            </a:r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3600" u="none" strike="noStrike" dirty="0">
                <a:solidFill>
                  <a:srgbClr val="FF0000"/>
                </a:solidFill>
                <a:effectLst/>
              </a:rPr>
              <a:t>)  </a:t>
            </a:r>
            <a:endParaRPr lang="en-GB" sz="3600" b="0" i="0" u="none" strike="noStrike" dirty="0">
              <a:solidFill>
                <a:srgbClr val="FF0000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871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22" r="55134"/>
          <a:stretch/>
        </p:blipFill>
        <p:spPr bwMode="auto">
          <a:xfrm>
            <a:off x="1624104" y="2625961"/>
            <a:ext cx="1262665" cy="983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5" r="81508"/>
          <a:stretch/>
        </p:blipFill>
        <p:spPr bwMode="auto">
          <a:xfrm>
            <a:off x="1679003" y="1030551"/>
            <a:ext cx="1152868" cy="983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38" r="26703"/>
          <a:stretch/>
        </p:blipFill>
        <p:spPr bwMode="auto">
          <a:xfrm>
            <a:off x="1479370" y="4155908"/>
            <a:ext cx="1352501" cy="983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45"/>
          <a:stretch/>
        </p:blipFill>
        <p:spPr bwMode="auto">
          <a:xfrm>
            <a:off x="1556869" y="5645915"/>
            <a:ext cx="1332536" cy="98310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3449784" y="93293"/>
            <a:ext cx="50375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Factorise and Simplify.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58984" y="1219668"/>
            <a:ext cx="6203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1)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8984" y="2768606"/>
            <a:ext cx="6203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2)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58984" y="4317544"/>
            <a:ext cx="6203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3)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58984" y="5866482"/>
            <a:ext cx="6203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4)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2807632-07B2-44FC-813F-3635322957D4}"/>
                  </a:ext>
                </a:extLst>
              </p:cNvPr>
              <p:cNvSpPr txBox="1"/>
              <p:nvPr/>
            </p:nvSpPr>
            <p:spPr>
              <a:xfrm>
                <a:off x="3162994" y="971702"/>
                <a:ext cx="3413761" cy="11176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+1)(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−1)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−1)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2807632-07B2-44FC-813F-3635322957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2994" y="971702"/>
                <a:ext cx="3413761" cy="111767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3CCB811-6F0F-46E6-9749-2356B143B5C5}"/>
                  </a:ext>
                </a:extLst>
              </p:cNvPr>
              <p:cNvSpPr txBox="1"/>
              <p:nvPr/>
            </p:nvSpPr>
            <p:spPr>
              <a:xfrm>
                <a:off x="6352308" y="1207390"/>
                <a:ext cx="208372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3CCB811-6F0F-46E6-9749-2356B143B5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2308" y="1207390"/>
                <a:ext cx="2083723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539E9C0-256E-4300-BE3E-AEFA531C7C5F}"/>
                  </a:ext>
                </a:extLst>
              </p:cNvPr>
              <p:cNvSpPr txBox="1"/>
              <p:nvPr/>
            </p:nvSpPr>
            <p:spPr>
              <a:xfrm>
                <a:off x="3204557" y="2499828"/>
                <a:ext cx="3413761" cy="11176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−2)(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+2)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+2)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539E9C0-256E-4300-BE3E-AEFA531C7C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4557" y="2499828"/>
                <a:ext cx="3413761" cy="111767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A07CEA6-5D27-4EB5-98D2-94863F23F9FB}"/>
                  </a:ext>
                </a:extLst>
              </p:cNvPr>
              <p:cNvSpPr txBox="1"/>
              <p:nvPr/>
            </p:nvSpPr>
            <p:spPr>
              <a:xfrm>
                <a:off x="6403572" y="2766280"/>
                <a:ext cx="208372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A07CEA6-5D27-4EB5-98D2-94863F23F9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3572" y="2766280"/>
                <a:ext cx="2083723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F273DDB-2291-4A2C-8130-2E8B2F8F535F}"/>
                  </a:ext>
                </a:extLst>
              </p:cNvPr>
              <p:cNvSpPr txBox="1"/>
              <p:nvPr/>
            </p:nvSpPr>
            <p:spPr>
              <a:xfrm>
                <a:off x="3204557" y="4155908"/>
                <a:ext cx="3413761" cy="11176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−7)(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+7)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−7)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F273DDB-2291-4A2C-8130-2E8B2F8F53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4557" y="4155908"/>
                <a:ext cx="3413761" cy="111767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7D225BD-BB23-4019-9FB9-34530631423F}"/>
                  </a:ext>
                </a:extLst>
              </p:cNvPr>
              <p:cNvSpPr txBox="1"/>
              <p:nvPr/>
            </p:nvSpPr>
            <p:spPr>
              <a:xfrm>
                <a:off x="6403573" y="4422359"/>
                <a:ext cx="208372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7D225BD-BB23-4019-9FB9-3453063142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3573" y="4422359"/>
                <a:ext cx="2083723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7914D16-C26A-454D-9116-12C9DA881F41}"/>
                  </a:ext>
                </a:extLst>
              </p:cNvPr>
              <p:cNvSpPr txBox="1"/>
              <p:nvPr/>
            </p:nvSpPr>
            <p:spPr>
              <a:xfrm>
                <a:off x="3246121" y="5564023"/>
                <a:ext cx="3413761" cy="11176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(2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−1)(2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+1)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(2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−1)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7914D16-C26A-454D-9116-12C9DA881F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6121" y="5564023"/>
                <a:ext cx="3413761" cy="111767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36728B0-78D8-404A-B38F-9B6F84245171}"/>
                  </a:ext>
                </a:extLst>
              </p:cNvPr>
              <p:cNvSpPr txBox="1"/>
              <p:nvPr/>
            </p:nvSpPr>
            <p:spPr>
              <a:xfrm>
                <a:off x="6650182" y="5811987"/>
                <a:ext cx="225275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36728B0-78D8-404A-B38F-9B6F842451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0182" y="5811987"/>
                <a:ext cx="2252750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3591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13" grpId="0"/>
      <p:bldP spid="14" grpId="0"/>
      <p:bldP spid="15" grpId="0"/>
      <p:bldP spid="16" grpId="0"/>
      <p:bldP spid="21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449784" y="93293"/>
            <a:ext cx="50375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Factorise and Simplify.</a:t>
            </a:r>
          </a:p>
        </p:txBody>
      </p:sp>
      <p:pic>
        <p:nvPicPr>
          <p:cNvPr id="9" name="Picture 8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25" r="53502"/>
          <a:stretch/>
        </p:blipFill>
        <p:spPr bwMode="auto">
          <a:xfrm>
            <a:off x="1169325" y="1016131"/>
            <a:ext cx="2410691" cy="1062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42"/>
          <a:stretch/>
        </p:blipFill>
        <p:spPr bwMode="auto">
          <a:xfrm>
            <a:off x="1169325" y="2621590"/>
            <a:ext cx="2469515" cy="1062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1" r="52585"/>
          <a:stretch/>
        </p:blipFill>
        <p:spPr bwMode="auto">
          <a:xfrm>
            <a:off x="1111771" y="4146522"/>
            <a:ext cx="2527069" cy="10280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08"/>
          <a:stretch/>
        </p:blipFill>
        <p:spPr bwMode="auto">
          <a:xfrm>
            <a:off x="1111771" y="5636529"/>
            <a:ext cx="2524933" cy="102806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TextBox 20"/>
          <p:cNvSpPr txBox="1"/>
          <p:nvPr/>
        </p:nvSpPr>
        <p:spPr>
          <a:xfrm>
            <a:off x="546283" y="1255238"/>
            <a:ext cx="6203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5)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6283" y="2804176"/>
            <a:ext cx="6203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6)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6283" y="4353114"/>
            <a:ext cx="6203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7)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6283" y="5902052"/>
            <a:ext cx="6203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8)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23FDE6E-8B09-489F-B23D-A4FB7C9E3CF3}"/>
                  </a:ext>
                </a:extLst>
              </p:cNvPr>
              <p:cNvSpPr txBox="1"/>
              <p:nvPr/>
            </p:nvSpPr>
            <p:spPr>
              <a:xfrm>
                <a:off x="3833554" y="1019550"/>
                <a:ext cx="3413761" cy="11176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+5)(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−5)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(2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−1)(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+5)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23FDE6E-8B09-489F-B23D-A4FB7C9E3C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3554" y="1019550"/>
                <a:ext cx="3413761" cy="111767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4BA7088-6BEA-4950-B481-F5F0A785F805}"/>
                  </a:ext>
                </a:extLst>
              </p:cNvPr>
              <p:cNvSpPr txBox="1"/>
              <p:nvPr/>
            </p:nvSpPr>
            <p:spPr>
              <a:xfrm>
                <a:off x="3875117" y="2547676"/>
                <a:ext cx="3413761" cy="11176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(2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−5)(2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+5)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(2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−5)(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−1)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4BA7088-6BEA-4950-B481-F5F0A785F8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5117" y="2547676"/>
                <a:ext cx="3413761" cy="111767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61BF5A8-723F-4AF5-B5DF-7E25F6F8C767}"/>
                  </a:ext>
                </a:extLst>
              </p:cNvPr>
              <p:cNvSpPr txBox="1"/>
              <p:nvPr/>
            </p:nvSpPr>
            <p:spPr>
              <a:xfrm>
                <a:off x="3875117" y="4203756"/>
                <a:ext cx="3413761" cy="11176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(2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−5)(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+3)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(2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−5)(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−1)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61BF5A8-723F-4AF5-B5DF-7E25F6F8C7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5117" y="4203756"/>
                <a:ext cx="3413761" cy="111767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3C16BC2-F1CC-4AF7-9594-8F2699A2A2C7}"/>
                  </a:ext>
                </a:extLst>
              </p:cNvPr>
              <p:cNvSpPr txBox="1"/>
              <p:nvPr/>
            </p:nvSpPr>
            <p:spPr>
              <a:xfrm>
                <a:off x="3916681" y="5611871"/>
                <a:ext cx="3413761" cy="11176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(2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−7)(2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+7)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(2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−7)(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+7)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3C16BC2-F1CC-4AF7-9594-8F2699A2A2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6681" y="5611871"/>
                <a:ext cx="3413761" cy="111767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8D68048-1B4E-4375-ACAA-6710238E2BC0}"/>
                  </a:ext>
                </a:extLst>
              </p:cNvPr>
              <p:cNvSpPr txBox="1"/>
              <p:nvPr/>
            </p:nvSpPr>
            <p:spPr>
              <a:xfrm>
                <a:off x="7191896" y="1019550"/>
                <a:ext cx="2229193" cy="11176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−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8D68048-1B4E-4375-ACAA-6710238E2B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1896" y="1019550"/>
                <a:ext cx="2229193" cy="111767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86178D4-F3BA-4A32-980F-2A35D46757E4}"/>
                  </a:ext>
                </a:extLst>
              </p:cNvPr>
              <p:cNvSpPr txBox="1"/>
              <p:nvPr/>
            </p:nvSpPr>
            <p:spPr>
              <a:xfrm>
                <a:off x="7191895" y="2537724"/>
                <a:ext cx="2229193" cy="11176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86178D4-F3BA-4A32-980F-2A35D46757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1895" y="2537724"/>
                <a:ext cx="2229193" cy="111767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AA742E1-776C-4582-A4CD-708160F0F6E0}"/>
                  </a:ext>
                </a:extLst>
              </p:cNvPr>
              <p:cNvSpPr txBox="1"/>
              <p:nvPr/>
            </p:nvSpPr>
            <p:spPr>
              <a:xfrm>
                <a:off x="7191894" y="4193804"/>
                <a:ext cx="2229193" cy="11176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AA742E1-776C-4582-A4CD-708160F0F6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1894" y="4193804"/>
                <a:ext cx="2229193" cy="111767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1108CE5-B67C-4D50-938D-5D5A73BD04C0}"/>
                  </a:ext>
                </a:extLst>
              </p:cNvPr>
              <p:cNvSpPr txBox="1"/>
              <p:nvPr/>
            </p:nvSpPr>
            <p:spPr>
              <a:xfrm>
                <a:off x="7372699" y="5611871"/>
                <a:ext cx="2229193" cy="11176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1108CE5-B67C-4D50-938D-5D5A73BD04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2699" y="5611871"/>
                <a:ext cx="2229193" cy="111767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4862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7" grpId="0"/>
      <p:bldP spid="19" grpId="0"/>
      <p:bldP spid="25" grpId="0"/>
      <p:bldP spid="26" grpId="0"/>
      <p:bldP spid="27" grpId="0"/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449784" y="93293"/>
            <a:ext cx="50375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Factorise and Simplify.</a:t>
            </a:r>
          </a:p>
        </p:txBody>
      </p:sp>
      <p:pic>
        <p:nvPicPr>
          <p:cNvPr id="13" name="Picture 1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76" r="50584"/>
          <a:stretch/>
        </p:blipFill>
        <p:spPr bwMode="auto">
          <a:xfrm>
            <a:off x="1325131" y="1027619"/>
            <a:ext cx="2455025" cy="1029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343"/>
          <a:stretch/>
        </p:blipFill>
        <p:spPr bwMode="auto">
          <a:xfrm>
            <a:off x="1449187" y="2580680"/>
            <a:ext cx="2369762" cy="1029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2" r="53585"/>
          <a:stretch/>
        </p:blipFill>
        <p:spPr bwMode="auto">
          <a:xfrm>
            <a:off x="1318954" y="4133741"/>
            <a:ext cx="2621280" cy="10280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91"/>
          <a:stretch/>
        </p:blipFill>
        <p:spPr bwMode="auto">
          <a:xfrm>
            <a:off x="1449187" y="5578792"/>
            <a:ext cx="2552642" cy="931545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TextBox 24"/>
          <p:cNvSpPr txBox="1"/>
          <p:nvPr/>
        </p:nvSpPr>
        <p:spPr>
          <a:xfrm>
            <a:off x="620983" y="1234674"/>
            <a:ext cx="6203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9)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31754" y="2802960"/>
            <a:ext cx="8063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10)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2434" y="4276557"/>
            <a:ext cx="8063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11)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87373" y="5752176"/>
            <a:ext cx="756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12)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54E4DD8-CF22-42DD-BF6C-5FC032DF66B6}"/>
                  </a:ext>
                </a:extLst>
              </p:cNvPr>
              <p:cNvSpPr txBox="1"/>
              <p:nvPr/>
            </p:nvSpPr>
            <p:spPr>
              <a:xfrm>
                <a:off x="3833554" y="1019550"/>
                <a:ext cx="3413761" cy="11176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(5−2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)(5+2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(5−2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)(1−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54E4DD8-CF22-42DD-BF6C-5FC032DF66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3554" y="1019550"/>
                <a:ext cx="3413761" cy="111767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A1EC53C-1B03-4023-B1AD-523CE4E6DAA1}"/>
                  </a:ext>
                </a:extLst>
              </p:cNvPr>
              <p:cNvSpPr txBox="1"/>
              <p:nvPr/>
            </p:nvSpPr>
            <p:spPr>
              <a:xfrm>
                <a:off x="7191896" y="1019550"/>
                <a:ext cx="2229193" cy="11176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A1EC53C-1B03-4023-B1AD-523CE4E6DA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1896" y="1019550"/>
                <a:ext cx="2229193" cy="111767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A96D197-C44A-42A4-961D-05E45CBDBD54}"/>
                  </a:ext>
                </a:extLst>
              </p:cNvPr>
              <p:cNvSpPr txBox="1"/>
              <p:nvPr/>
            </p:nvSpPr>
            <p:spPr>
              <a:xfrm>
                <a:off x="3833554" y="2536509"/>
                <a:ext cx="3413761" cy="11176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(5−2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)(5+2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(5+2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)(1−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A96D197-C44A-42A4-961D-05E45CBDBD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3554" y="2536509"/>
                <a:ext cx="3413761" cy="111767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6798ED0-D0A6-49D2-A88C-E018E4A04715}"/>
                  </a:ext>
                </a:extLst>
              </p:cNvPr>
              <p:cNvSpPr txBox="1"/>
              <p:nvPr/>
            </p:nvSpPr>
            <p:spPr>
              <a:xfrm>
                <a:off x="7191896" y="2536509"/>
                <a:ext cx="2229193" cy="11176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6798ED0-D0A6-49D2-A88C-E018E4A047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1896" y="2536509"/>
                <a:ext cx="2229193" cy="111767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9D7CF62B-011E-4346-98F0-0F94986A8880}"/>
                  </a:ext>
                </a:extLst>
              </p:cNvPr>
              <p:cNvSpPr txBox="1"/>
              <p:nvPr/>
            </p:nvSpPr>
            <p:spPr>
              <a:xfrm>
                <a:off x="4001829" y="4033893"/>
                <a:ext cx="3413761" cy="11176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(3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+6)(2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−5)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(3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+6)(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−2)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9D7CF62B-011E-4346-98F0-0F94986A88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1829" y="4033893"/>
                <a:ext cx="3413761" cy="111767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C2310AC6-CD16-4042-9867-70C9D78D0300}"/>
                  </a:ext>
                </a:extLst>
              </p:cNvPr>
              <p:cNvSpPr txBox="1"/>
              <p:nvPr/>
            </p:nvSpPr>
            <p:spPr>
              <a:xfrm>
                <a:off x="7457847" y="4033893"/>
                <a:ext cx="2229193" cy="11176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C2310AC6-CD16-4042-9867-70C9D78D03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7847" y="4033893"/>
                <a:ext cx="2229193" cy="111767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D39DD02-A5B7-4B73-8432-0BF43B628169}"/>
                  </a:ext>
                </a:extLst>
              </p:cNvPr>
              <p:cNvSpPr txBox="1"/>
              <p:nvPr/>
            </p:nvSpPr>
            <p:spPr>
              <a:xfrm>
                <a:off x="4254731" y="5485724"/>
                <a:ext cx="3413761" cy="11678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GB" sz="32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3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3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−2)(</m:t>
                          </m:r>
                          <m:sSup>
                            <m:sSupPr>
                              <m:ctrlPr>
                                <a:rPr lang="en-GB" sz="3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3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3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3)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GB" sz="32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3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3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−2)(</m:t>
                          </m:r>
                          <m:sSup>
                            <m:sSupPr>
                              <m:ctrlPr>
                                <a:rPr lang="en-GB" sz="32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3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3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+2)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D39DD02-A5B7-4B73-8432-0BF43B6281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4731" y="5485724"/>
                <a:ext cx="3413761" cy="1167820"/>
              </a:xfrm>
              <a:prstGeom prst="rect">
                <a:avLst/>
              </a:prstGeom>
              <a:blipFill>
                <a:blip r:embed="rId11"/>
                <a:stretch>
                  <a:fillRect r="-21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822019A9-A2DE-4C37-BDBB-D1D352E5D7F3}"/>
                  </a:ext>
                </a:extLst>
              </p:cNvPr>
              <p:cNvSpPr txBox="1"/>
              <p:nvPr/>
            </p:nvSpPr>
            <p:spPr>
              <a:xfrm>
                <a:off x="7710749" y="5485724"/>
                <a:ext cx="2229193" cy="11176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  <m:r>
                            <a:rPr 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822019A9-A2DE-4C37-BDBB-D1D352E5D7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0749" y="5485724"/>
                <a:ext cx="2229193" cy="111767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19266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9" grpId="0"/>
      <p:bldP spid="23" grpId="0"/>
      <p:bldP spid="24" grpId="0"/>
      <p:bldP spid="33" grpId="0"/>
      <p:bldP spid="34" grpId="0"/>
      <p:bldP spid="35" grpId="0"/>
      <p:bldP spid="3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443</Words>
  <Application>Microsoft Office PowerPoint</Application>
  <PresentationFormat>Widescreen</PresentationFormat>
  <Paragraphs>103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8</cp:revision>
  <dcterms:created xsi:type="dcterms:W3CDTF">2015-11-09T07:35:38Z</dcterms:created>
  <dcterms:modified xsi:type="dcterms:W3CDTF">2022-01-24T06:03:30Z</dcterms:modified>
</cp:coreProperties>
</file>