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548" r:id="rId2"/>
    <p:sldId id="535" r:id="rId3"/>
    <p:sldId id="550" r:id="rId4"/>
    <p:sldId id="549" r:id="rId5"/>
    <p:sldId id="515" r:id="rId6"/>
    <p:sldId id="53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2263D1-1D4B-46A3-B6C2-B74B3C6A30C5}" v="141" dt="2023-06-20T07:12:13.202"/>
    <p1510:client id="{99041152-0C50-41DA-AFE0-335FF2070786}" v="97" dt="2023-06-20T07:29:26.1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67" autoAdjust="0"/>
    <p:restoredTop sz="87722" autoAdjust="0"/>
  </p:normalViewPr>
  <p:slideViewPr>
    <p:cSldViewPr>
      <p:cViewPr varScale="1">
        <p:scale>
          <a:sx n="79" d="100"/>
          <a:sy n="79" d="100"/>
        </p:scale>
        <p:origin x="72" y="108"/>
      </p:cViewPr>
      <p:guideLst>
        <p:guide orient="horz" pos="2160"/>
        <p:guide pos="384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" userId="3647ddd2-6040-41ae-a96d-232c23482af8" providerId="ADAL" clId="{1BDB55AC-D5EA-493A-AA35-36C2A07F541E}"/>
    <pc:docChg chg="delSld">
      <pc:chgData name="Stewart" userId="3647ddd2-6040-41ae-a96d-232c23482af8" providerId="ADAL" clId="{1BDB55AC-D5EA-493A-AA35-36C2A07F541E}" dt="2023-06-20T07:30:24.597" v="14" actId="47"/>
      <pc:docMkLst>
        <pc:docMk/>
      </pc:docMkLst>
      <pc:sldChg chg="del">
        <pc:chgData name="Stewart" userId="3647ddd2-6040-41ae-a96d-232c23482af8" providerId="ADAL" clId="{1BDB55AC-D5EA-493A-AA35-36C2A07F541E}" dt="2023-06-20T07:30:24.597" v="14" actId="47"/>
        <pc:sldMkLst>
          <pc:docMk/>
          <pc:sldMk cId="1263574851" sldId="530"/>
        </pc:sldMkLst>
      </pc:sldChg>
      <pc:sldChg chg="del">
        <pc:chgData name="Stewart" userId="3647ddd2-6040-41ae-a96d-232c23482af8" providerId="ADAL" clId="{1BDB55AC-D5EA-493A-AA35-36C2A07F541E}" dt="2023-06-20T07:30:23.380" v="13" actId="47"/>
        <pc:sldMkLst>
          <pc:docMk/>
          <pc:sldMk cId="3009671331" sldId="533"/>
        </pc:sldMkLst>
      </pc:sldChg>
      <pc:sldChg chg="del">
        <pc:chgData name="Stewart" userId="3647ddd2-6040-41ae-a96d-232c23482af8" providerId="ADAL" clId="{1BDB55AC-D5EA-493A-AA35-36C2A07F541E}" dt="2023-06-20T07:30:23.234" v="12" actId="47"/>
        <pc:sldMkLst>
          <pc:docMk/>
          <pc:sldMk cId="2794290126" sldId="534"/>
        </pc:sldMkLst>
      </pc:sldChg>
      <pc:sldChg chg="del">
        <pc:chgData name="Stewart" userId="3647ddd2-6040-41ae-a96d-232c23482af8" providerId="ADAL" clId="{1BDB55AC-D5EA-493A-AA35-36C2A07F541E}" dt="2023-06-20T07:30:22.750" v="11" actId="47"/>
        <pc:sldMkLst>
          <pc:docMk/>
          <pc:sldMk cId="3671512207" sldId="536"/>
        </pc:sldMkLst>
      </pc:sldChg>
      <pc:sldChg chg="del">
        <pc:chgData name="Stewart" userId="3647ddd2-6040-41ae-a96d-232c23482af8" providerId="ADAL" clId="{1BDB55AC-D5EA-493A-AA35-36C2A07F541E}" dt="2023-06-20T07:30:22.047" v="10" actId="47"/>
        <pc:sldMkLst>
          <pc:docMk/>
          <pc:sldMk cId="4055975939" sldId="537"/>
        </pc:sldMkLst>
      </pc:sldChg>
      <pc:sldChg chg="del">
        <pc:chgData name="Stewart" userId="3647ddd2-6040-41ae-a96d-232c23482af8" providerId="ADAL" clId="{1BDB55AC-D5EA-493A-AA35-36C2A07F541E}" dt="2023-06-20T07:30:21.505" v="9" actId="47"/>
        <pc:sldMkLst>
          <pc:docMk/>
          <pc:sldMk cId="2196074177" sldId="538"/>
        </pc:sldMkLst>
      </pc:sldChg>
      <pc:sldChg chg="del">
        <pc:chgData name="Stewart" userId="3647ddd2-6040-41ae-a96d-232c23482af8" providerId="ADAL" clId="{1BDB55AC-D5EA-493A-AA35-36C2A07F541E}" dt="2023-06-20T07:30:20.040" v="7" actId="47"/>
        <pc:sldMkLst>
          <pc:docMk/>
          <pc:sldMk cId="4172097732" sldId="539"/>
        </pc:sldMkLst>
      </pc:sldChg>
      <pc:sldChg chg="del">
        <pc:chgData name="Stewart" userId="3647ddd2-6040-41ae-a96d-232c23482af8" providerId="ADAL" clId="{1BDB55AC-D5EA-493A-AA35-36C2A07F541E}" dt="2023-06-20T07:30:20.778" v="8" actId="47"/>
        <pc:sldMkLst>
          <pc:docMk/>
          <pc:sldMk cId="1395808901" sldId="540"/>
        </pc:sldMkLst>
      </pc:sldChg>
      <pc:sldChg chg="del">
        <pc:chgData name="Stewart" userId="3647ddd2-6040-41ae-a96d-232c23482af8" providerId="ADAL" clId="{1BDB55AC-D5EA-493A-AA35-36C2A07F541E}" dt="2023-06-20T07:30:19.667" v="6" actId="47"/>
        <pc:sldMkLst>
          <pc:docMk/>
          <pc:sldMk cId="631407037" sldId="541"/>
        </pc:sldMkLst>
      </pc:sldChg>
      <pc:sldChg chg="del">
        <pc:chgData name="Stewart" userId="3647ddd2-6040-41ae-a96d-232c23482af8" providerId="ADAL" clId="{1BDB55AC-D5EA-493A-AA35-36C2A07F541E}" dt="2023-06-20T07:30:18.840" v="5" actId="47"/>
        <pc:sldMkLst>
          <pc:docMk/>
          <pc:sldMk cId="3504132657" sldId="542"/>
        </pc:sldMkLst>
      </pc:sldChg>
      <pc:sldChg chg="del">
        <pc:chgData name="Stewart" userId="3647ddd2-6040-41ae-a96d-232c23482af8" providerId="ADAL" clId="{1BDB55AC-D5EA-493A-AA35-36C2A07F541E}" dt="2023-06-20T07:30:17.671" v="4" actId="47"/>
        <pc:sldMkLst>
          <pc:docMk/>
          <pc:sldMk cId="92316884" sldId="543"/>
        </pc:sldMkLst>
      </pc:sldChg>
      <pc:sldChg chg="del">
        <pc:chgData name="Stewart" userId="3647ddd2-6040-41ae-a96d-232c23482af8" providerId="ADAL" clId="{1BDB55AC-D5EA-493A-AA35-36C2A07F541E}" dt="2023-06-20T07:30:17.012" v="3" actId="47"/>
        <pc:sldMkLst>
          <pc:docMk/>
          <pc:sldMk cId="149802714" sldId="544"/>
        </pc:sldMkLst>
      </pc:sldChg>
      <pc:sldChg chg="del">
        <pc:chgData name="Stewart" userId="3647ddd2-6040-41ae-a96d-232c23482af8" providerId="ADAL" clId="{1BDB55AC-D5EA-493A-AA35-36C2A07F541E}" dt="2023-06-20T07:30:16.394" v="2" actId="47"/>
        <pc:sldMkLst>
          <pc:docMk/>
          <pc:sldMk cId="1984280984" sldId="545"/>
        </pc:sldMkLst>
      </pc:sldChg>
      <pc:sldChg chg="del">
        <pc:chgData name="Stewart" userId="3647ddd2-6040-41ae-a96d-232c23482af8" providerId="ADAL" clId="{1BDB55AC-D5EA-493A-AA35-36C2A07F541E}" dt="2023-06-20T07:30:15.743" v="1" actId="47"/>
        <pc:sldMkLst>
          <pc:docMk/>
          <pc:sldMk cId="2140327531" sldId="546"/>
        </pc:sldMkLst>
      </pc:sldChg>
      <pc:sldChg chg="del">
        <pc:chgData name="Stewart" userId="3647ddd2-6040-41ae-a96d-232c23482af8" providerId="ADAL" clId="{1BDB55AC-D5EA-493A-AA35-36C2A07F541E}" dt="2023-06-20T07:30:14.978" v="0" actId="47"/>
        <pc:sldMkLst>
          <pc:docMk/>
          <pc:sldMk cId="3166738230" sldId="547"/>
        </pc:sldMkLst>
      </pc:sldChg>
    </pc:docChg>
  </pc:docChgLst>
  <pc:docChgLst>
    <pc:chgData name="Stewart" userId="3647ddd2-6040-41ae-a96d-232c23482af8" providerId="ADAL" clId="{5E2263D1-1D4B-46A3-B6C2-B74B3C6A30C5}"/>
    <pc:docChg chg="undo custSel addSld delSld modSld sldOrd modMainMaster modNotesMaster">
      <pc:chgData name="Stewart" userId="3647ddd2-6040-41ae-a96d-232c23482af8" providerId="ADAL" clId="{5E2263D1-1D4B-46A3-B6C2-B74B3C6A30C5}" dt="2023-06-20T07:12:13.202" v="806"/>
      <pc:docMkLst>
        <pc:docMk/>
      </pc:docMkLst>
      <pc:sldChg chg="modSp del">
        <pc:chgData name="Stewart" userId="3647ddd2-6040-41ae-a96d-232c23482af8" providerId="ADAL" clId="{5E2263D1-1D4B-46A3-B6C2-B74B3C6A30C5}" dt="2023-06-20T06:40:03.077" v="1" actId="47"/>
        <pc:sldMkLst>
          <pc:docMk/>
          <pc:sldMk cId="1629306738" sldId="29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7" creationId="{00000000-0000-0000-0000-000000000000}"/>
          </ac:spMkLst>
        </pc:s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629306738" sldId="291"/>
            <ac:picMk id="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629306738" sldId="291"/>
            <ac:picMk id="10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629306738" sldId="291"/>
            <ac:cxnSpMk id="8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838645058" sldId="51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6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838645058" sldId="515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8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838645058" sldId="515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6:42:49.322" v="109" actId="1076"/>
        <pc:sldMkLst>
          <pc:docMk/>
          <pc:sldMk cId="427619265" sldId="516"/>
        </pc:sldMkLst>
        <pc:spChg chg="del mod">
          <ac:chgData name="Stewart" userId="3647ddd2-6040-41ae-a96d-232c23482af8" providerId="ADAL" clId="{5E2263D1-1D4B-46A3-B6C2-B74B3C6A30C5}" dt="2023-06-20T06:41:51.653" v="84" actId="478"/>
          <ac:spMkLst>
            <pc:docMk/>
            <pc:sldMk cId="427619265" sldId="516"/>
            <ac:spMk id="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3" creationId="{00000000-0000-0000-0000-000000000000}"/>
          </ac:spMkLst>
        </pc:spChg>
        <pc:spChg chg="del mod topLvl">
          <ac:chgData name="Stewart" userId="3647ddd2-6040-41ae-a96d-232c23482af8" providerId="ADAL" clId="{5E2263D1-1D4B-46A3-B6C2-B74B3C6A30C5}" dt="2023-06-20T06:41:06.565" v="70" actId="478"/>
          <ac:spMkLst>
            <pc:docMk/>
            <pc:sldMk cId="427619265" sldId="516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8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11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6:42:47.602" v="108" actId="1076"/>
          <ac:spMkLst>
            <pc:docMk/>
            <pc:sldMk cId="427619265" sldId="516"/>
            <ac:spMk id="12" creationId="{DA98ACDE-3680-5F0A-3692-9C7ECFB75700}"/>
          </ac:spMkLst>
        </pc:spChg>
        <pc:spChg chg="mod">
          <ac:chgData name="Stewart" userId="3647ddd2-6040-41ae-a96d-232c23482af8" providerId="ADAL" clId="{5E2263D1-1D4B-46A3-B6C2-B74B3C6A30C5}" dt="2023-06-20T06:42:20.916" v="100" actId="122"/>
          <ac:spMkLst>
            <pc:docMk/>
            <pc:sldMk cId="427619265" sldId="516"/>
            <ac:spMk id="2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30.474" v="79" actId="478"/>
          <ac:spMkLst>
            <pc:docMk/>
            <pc:sldMk cId="427619265" sldId="516"/>
            <ac:spMk id="2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24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40:09.433" v="2" actId="478"/>
          <ac:grpSpMkLst>
            <pc:docMk/>
            <pc:sldMk cId="427619265" sldId="516"/>
            <ac:grpSpMk id="5" creationId="{00000000-0000-0000-0000-000000000000}"/>
          </ac:grpSpMkLst>
        </pc:grpChg>
        <pc:picChg chg="del mod">
          <ac:chgData name="Stewart" userId="3647ddd2-6040-41ae-a96d-232c23482af8" providerId="ADAL" clId="{5E2263D1-1D4B-46A3-B6C2-B74B3C6A30C5}" dt="2023-06-20T06:41:28.166" v="78" actId="478"/>
          <ac:picMkLst>
            <pc:docMk/>
            <pc:sldMk cId="427619265" sldId="516"/>
            <ac:picMk id="4" creationId="{00000000-0000-0000-0000-000000000000}"/>
          </ac:picMkLst>
        </pc:picChg>
        <pc:picChg chg="del mod">
          <ac:chgData name="Stewart" userId="3647ddd2-6040-41ae-a96d-232c23482af8" providerId="ADAL" clId="{5E2263D1-1D4B-46A3-B6C2-B74B3C6A30C5}" dt="2023-06-20T06:41:28.166" v="78" actId="478"/>
          <ac:picMkLst>
            <pc:docMk/>
            <pc:sldMk cId="427619265" sldId="516"/>
            <ac:picMk id="2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2:49.322" v="109" actId="1076"/>
          <ac:picMkLst>
            <pc:docMk/>
            <pc:sldMk cId="427619265" sldId="516"/>
            <ac:picMk id="1026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6:40:09.433" v="2" actId="478"/>
          <ac:cxnSpMkLst>
            <pc:docMk/>
            <pc:sldMk cId="427619265" sldId="516"/>
            <ac:cxnSpMk id="7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10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16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19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23" creationId="{00000000-0000-0000-0000-000000000000}"/>
          </ac:cxnSpMkLst>
        </pc:cxnChg>
      </pc:sldChg>
      <pc:sldChg chg="delSp modSp del mod delAnim">
        <pc:chgData name="Stewart" userId="3647ddd2-6040-41ae-a96d-232c23482af8" providerId="ADAL" clId="{5E2263D1-1D4B-46A3-B6C2-B74B3C6A30C5}" dt="2023-06-20T06:45:07.403" v="173" actId="47"/>
        <pc:sldMkLst>
          <pc:docMk/>
          <pc:sldMk cId="606641800" sldId="517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4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4:59.497" v="172" actId="478"/>
          <ac:spMkLst>
            <pc:docMk/>
            <pc:sldMk cId="606641800" sldId="517"/>
            <ac:spMk id="4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43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606641800" sldId="517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606641800" sldId="517"/>
            <ac:picMk id="3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606641800" sldId="517"/>
            <ac:picMk id="41986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606641800" sldId="517"/>
            <ac:cxnSpMk id="4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606641800" sldId="517"/>
            <ac:cxnSpMk id="39" creationId="{00000000-0000-0000-0000-000000000000}"/>
          </ac:cxnSpMkLst>
        </pc:cxnChg>
      </pc:sldChg>
      <pc:sldChg chg="modSp del">
        <pc:chgData name="Stewart" userId="3647ddd2-6040-41ae-a96d-232c23482af8" providerId="ADAL" clId="{5E2263D1-1D4B-46A3-B6C2-B74B3C6A30C5}" dt="2023-06-20T06:45:14.358" v="174" actId="47"/>
        <pc:sldMkLst>
          <pc:docMk/>
          <pc:sldMk cId="2238216944" sldId="518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238216944" sldId="518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238216944" sldId="518"/>
            <ac:spMk id="7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238216944" sldId="518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238216944" sldId="518"/>
            <ac:picMk id="430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238216944" sldId="518"/>
            <ac:picMk id="43011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238216944" sldId="518"/>
            <ac:cxnSpMk id="4" creationId="{00000000-0000-0000-0000-000000000000}"/>
          </ac:cxnSpMkLst>
        </pc:cxnChg>
      </pc:sldChg>
      <pc:sldChg chg="modSp del">
        <pc:chgData name="Stewart" userId="3647ddd2-6040-41ae-a96d-232c23482af8" providerId="ADAL" clId="{5E2263D1-1D4B-46A3-B6C2-B74B3C6A30C5}" dt="2023-06-20T06:45:19.840" v="175" actId="47"/>
        <pc:sldMkLst>
          <pc:docMk/>
          <pc:sldMk cId="2708347113" sldId="519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5" creationId="{00000000-0000-0000-0000-000000000000}"/>
          </ac:spMkLst>
        </pc:spChg>
      </pc:sldChg>
      <pc:sldChg chg="addSp delSp modSp mod delAnim">
        <pc:chgData name="Stewart" userId="3647ddd2-6040-41ae-a96d-232c23482af8" providerId="ADAL" clId="{5E2263D1-1D4B-46A3-B6C2-B74B3C6A30C5}" dt="2023-06-20T06:48:04.572" v="252" actId="1076"/>
        <pc:sldMkLst>
          <pc:docMk/>
          <pc:sldMk cId="1252836522" sldId="520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52836522" sldId="520"/>
            <ac:spMk id="3" creationId="{00000000-0000-0000-0000-000000000000}"/>
          </ac:spMkLst>
        </pc:spChg>
        <pc:spChg chg="add del mod">
          <ac:chgData name="Stewart" userId="3647ddd2-6040-41ae-a96d-232c23482af8" providerId="ADAL" clId="{5E2263D1-1D4B-46A3-B6C2-B74B3C6A30C5}" dt="2023-06-20T06:46:19.311" v="202" actId="478"/>
          <ac:spMkLst>
            <pc:docMk/>
            <pc:sldMk cId="1252836522" sldId="520"/>
            <ac:spMk id="6" creationId="{9A321F38-4440-72B7-B7BE-D2266293417F}"/>
          </ac:spMkLst>
        </pc:spChg>
        <pc:spChg chg="mod">
          <ac:chgData name="Stewart" userId="3647ddd2-6040-41ae-a96d-232c23482af8" providerId="ADAL" clId="{5E2263D1-1D4B-46A3-B6C2-B74B3C6A30C5}" dt="2023-06-20T06:46:25.634" v="205" actId="14100"/>
          <ac:spMkLst>
            <pc:docMk/>
            <pc:sldMk cId="1252836522" sldId="520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7:01.559" v="223" actId="1076"/>
          <ac:spMkLst>
            <pc:docMk/>
            <pc:sldMk cId="1252836522" sldId="520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8.270" v="227" actId="478"/>
          <ac:spMkLst>
            <pc:docMk/>
            <pc:sldMk cId="1252836522" sldId="520"/>
            <ac:spMk id="1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6.439" v="226" actId="478"/>
          <ac:spMkLst>
            <pc:docMk/>
            <pc:sldMk cId="1252836522" sldId="520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04.572" v="252" actId="1076"/>
          <ac:spMkLst>
            <pc:docMk/>
            <pc:sldMk cId="1252836522" sldId="520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04.572" v="252" actId="1076"/>
          <ac:spMkLst>
            <pc:docMk/>
            <pc:sldMk cId="1252836522" sldId="520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04.572" v="252" actId="1076"/>
          <ac:spMkLst>
            <pc:docMk/>
            <pc:sldMk cId="1252836522" sldId="520"/>
            <ac:spMk id="2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2.962" v="224" actId="478"/>
          <ac:spMkLst>
            <pc:docMk/>
            <pc:sldMk cId="1252836522" sldId="520"/>
            <ac:spMk id="2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4.450" v="225" actId="478"/>
          <ac:spMkLst>
            <pc:docMk/>
            <pc:sldMk cId="1252836522" sldId="520"/>
            <ac:spMk id="23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45:33.158" v="176" actId="478"/>
          <ac:grpSpMkLst>
            <pc:docMk/>
            <pc:sldMk cId="1252836522" sldId="520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8:04.572" v="252" actId="1076"/>
          <ac:picMkLst>
            <pc:docMk/>
            <pc:sldMk cId="1252836522" sldId="520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8:04.572" v="252" actId="1076"/>
          <ac:picMkLst>
            <pc:docMk/>
            <pc:sldMk cId="1252836522" sldId="520"/>
            <ac:picMk id="4403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8:04.572" v="252" actId="1076"/>
          <ac:picMkLst>
            <pc:docMk/>
            <pc:sldMk cId="1252836522" sldId="520"/>
            <ac:picMk id="4403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252836522" sldId="520"/>
            <ac:cxnSpMk id="4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7:13.588" v="229" actId="478"/>
          <ac:cxnSpMkLst>
            <pc:docMk/>
            <pc:sldMk cId="1252836522" sldId="520"/>
            <ac:cxnSpMk id="15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7:19.617" v="231" actId="478"/>
          <ac:cxnSpMkLst>
            <pc:docMk/>
            <pc:sldMk cId="1252836522" sldId="520"/>
            <ac:cxnSpMk id="19" creationId="{00000000-0000-0000-0000-000000000000}"/>
          </ac:cxnSpMkLst>
        </pc:cxnChg>
      </pc:sldChg>
      <pc:sldChg chg="delSp modSp mod">
        <pc:chgData name="Stewart" userId="3647ddd2-6040-41ae-a96d-232c23482af8" providerId="ADAL" clId="{5E2263D1-1D4B-46A3-B6C2-B74B3C6A30C5}" dt="2023-06-20T06:49:54.642" v="347" actId="1076"/>
        <pc:sldMkLst>
          <pc:docMk/>
          <pc:sldMk cId="2783719548" sldId="52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83719548" sldId="52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23.829" v="260" actId="1076"/>
          <ac:spMkLst>
            <pc:docMk/>
            <pc:sldMk cId="2783719548" sldId="521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37.393" v="270" actId="1076"/>
          <ac:spMkLst>
            <pc:docMk/>
            <pc:sldMk cId="2783719548" sldId="521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8:46.674" v="272" actId="478"/>
          <ac:spMkLst>
            <pc:docMk/>
            <pc:sldMk cId="2783719548" sldId="521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9:54.642" v="347" actId="1076"/>
          <ac:spMkLst>
            <pc:docMk/>
            <pc:sldMk cId="2783719548" sldId="521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9:54.642" v="347" actId="1076"/>
          <ac:spMkLst>
            <pc:docMk/>
            <pc:sldMk cId="2783719548" sldId="521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9:54.642" v="347" actId="1076"/>
          <ac:spMkLst>
            <pc:docMk/>
            <pc:sldMk cId="2783719548" sldId="521"/>
            <ac:spMk id="2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8:42.733" v="271" actId="478"/>
          <ac:spMkLst>
            <pc:docMk/>
            <pc:sldMk cId="2783719548" sldId="521"/>
            <ac:spMk id="30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48:12.244" v="253" actId="478"/>
          <ac:grpSpMkLst>
            <pc:docMk/>
            <pc:sldMk cId="2783719548" sldId="521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9:54.642" v="347" actId="1076"/>
          <ac:picMkLst>
            <pc:docMk/>
            <pc:sldMk cId="2783719548" sldId="521"/>
            <ac:picMk id="5017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9:54.642" v="347" actId="1076"/>
          <ac:picMkLst>
            <pc:docMk/>
            <pc:sldMk cId="2783719548" sldId="521"/>
            <ac:picMk id="5018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9:54.642" v="347" actId="1076"/>
          <ac:picMkLst>
            <pc:docMk/>
            <pc:sldMk cId="2783719548" sldId="521"/>
            <ac:picMk id="50181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783719548" sldId="521"/>
            <ac:cxnSpMk id="4" creationId="{00000000-0000-0000-0000-000000000000}"/>
          </ac:cxnSpMkLst>
        </pc:cxnChg>
      </pc:sldChg>
      <pc:sldChg chg="addSp delSp modSp mod">
        <pc:chgData name="Stewart" userId="3647ddd2-6040-41ae-a96d-232c23482af8" providerId="ADAL" clId="{5E2263D1-1D4B-46A3-B6C2-B74B3C6A30C5}" dt="2023-06-20T06:50:51.690" v="377" actId="1076"/>
        <pc:sldMkLst>
          <pc:docMk/>
          <pc:sldMk cId="3570025922" sldId="522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70025922" sldId="522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0:45.565" v="376" actId="1076"/>
          <ac:spMkLst>
            <pc:docMk/>
            <pc:sldMk cId="3570025922" sldId="522"/>
            <ac:spMk id="5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6:50:51.690" v="377" actId="1076"/>
          <ac:spMkLst>
            <pc:docMk/>
            <pc:sldMk cId="3570025922" sldId="522"/>
            <ac:spMk id="7" creationId="{EDC97236-B619-249D-936D-446E6FAC3D7D}"/>
          </ac:spMkLst>
        </pc:spChg>
        <pc:spChg chg="mod">
          <ac:chgData name="Stewart" userId="3647ddd2-6040-41ae-a96d-232c23482af8" providerId="ADAL" clId="{5E2263D1-1D4B-46A3-B6C2-B74B3C6A30C5}" dt="2023-06-20T06:50:09.227" v="355" actId="14100"/>
          <ac:spMkLst>
            <pc:docMk/>
            <pc:sldMk cId="3570025922" sldId="522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0:21.536" v="363" actId="14100"/>
          <ac:spMkLst>
            <pc:docMk/>
            <pc:sldMk cId="3570025922" sldId="522"/>
            <ac:spMk id="9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50:01.781" v="349" actId="478"/>
          <ac:grpSpMkLst>
            <pc:docMk/>
            <pc:sldMk cId="3570025922" sldId="522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570025922" sldId="522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6:58:33.169" v="481" actId="1076"/>
        <pc:sldMkLst>
          <pc:docMk/>
          <pc:sldMk cId="579834486" sldId="524"/>
        </pc:sldMkLst>
        <pc:spChg chg="del mod topLvl">
          <ac:chgData name="Stewart" userId="3647ddd2-6040-41ae-a96d-232c23482af8" providerId="ADAL" clId="{5E2263D1-1D4B-46A3-B6C2-B74B3C6A30C5}" dt="2023-06-20T06:51:00.329" v="379" actId="478"/>
          <ac:spMkLst>
            <pc:docMk/>
            <pc:sldMk cId="579834486" sldId="524"/>
            <ac:spMk id="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1:40.165" v="401" actId="478"/>
          <ac:spMkLst>
            <pc:docMk/>
            <pc:sldMk cId="579834486" sldId="524"/>
            <ac:spMk id="1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1:38.728" v="400" actId="478"/>
          <ac:spMkLst>
            <pc:docMk/>
            <pc:sldMk cId="579834486" sldId="524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8:33.169" v="481" actId="1076"/>
          <ac:spMkLst>
            <pc:docMk/>
            <pc:sldMk cId="579834486" sldId="524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1:28.763" v="397" actId="20577"/>
          <ac:spMkLst>
            <pc:docMk/>
            <pc:sldMk cId="579834486" sldId="524"/>
            <ac:spMk id="25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51:00.329" v="379" actId="478"/>
          <ac:grpSpMkLst>
            <pc:docMk/>
            <pc:sldMk cId="579834486" sldId="524"/>
            <ac:grpSpMk id="2" creationId="{00000000-0000-0000-0000-000000000000}"/>
          </ac:grpSpMkLst>
        </pc:grpChg>
        <pc:picChg chg="add del mod modCrop">
          <ac:chgData name="Stewart" userId="3647ddd2-6040-41ae-a96d-232c23482af8" providerId="ADAL" clId="{5E2263D1-1D4B-46A3-B6C2-B74B3C6A30C5}" dt="2023-06-20T06:57:59.274" v="463" actId="478"/>
          <ac:picMkLst>
            <pc:docMk/>
            <pc:sldMk cId="579834486" sldId="524"/>
            <ac:picMk id="5" creationId="{87DFF036-A3BC-8F85-4E77-AF83B1C0064D}"/>
          </ac:picMkLst>
        </pc:picChg>
        <pc:picChg chg="add mod modCrop">
          <ac:chgData name="Stewart" userId="3647ddd2-6040-41ae-a96d-232c23482af8" providerId="ADAL" clId="{5E2263D1-1D4B-46A3-B6C2-B74B3C6A30C5}" dt="2023-06-20T06:58:10.317" v="471" actId="1076"/>
          <ac:picMkLst>
            <pc:docMk/>
            <pc:sldMk cId="579834486" sldId="524"/>
            <ac:picMk id="6" creationId="{C281A719-B1F4-0BBD-900B-8244FB31C7EE}"/>
          </ac:picMkLst>
        </pc:picChg>
        <pc:picChg chg="add del mod modCrop">
          <ac:chgData name="Stewart" userId="3647ddd2-6040-41ae-a96d-232c23482af8" providerId="ADAL" clId="{5E2263D1-1D4B-46A3-B6C2-B74B3C6A30C5}" dt="2023-06-20T06:57:59.832" v="464" actId="478"/>
          <ac:picMkLst>
            <pc:docMk/>
            <pc:sldMk cId="579834486" sldId="524"/>
            <ac:picMk id="7" creationId="{468F9D56-EAEB-708E-0D48-961F6D71855E}"/>
          </ac:picMkLst>
        </pc:picChg>
        <pc:picChg chg="mod modCrop">
          <ac:chgData name="Stewart" userId="3647ddd2-6040-41ae-a96d-232c23482af8" providerId="ADAL" clId="{5E2263D1-1D4B-46A3-B6C2-B74B3C6A30C5}" dt="2023-06-20T06:58:04.597" v="467" actId="1076"/>
          <ac:picMkLst>
            <pc:docMk/>
            <pc:sldMk cId="579834486" sldId="524"/>
            <ac:picMk id="48129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6:51:01.756" v="380" actId="478"/>
          <ac:cxnSpMkLst>
            <pc:docMk/>
            <pc:sldMk cId="579834486" sldId="524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6:57:50.664" v="461"/>
        <pc:sldMkLst>
          <pc:docMk/>
          <pc:sldMk cId="4279184759" sldId="52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279184759" sldId="52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6:28.778" v="432" actId="14100"/>
          <ac:spMkLst>
            <pc:docMk/>
            <pc:sldMk cId="4279184759" sldId="525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6:39.122" v="441" actId="1076"/>
          <ac:spMkLst>
            <pc:docMk/>
            <pc:sldMk cId="4279184759" sldId="525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7:03.662" v="447" actId="478"/>
          <ac:spMkLst>
            <pc:docMk/>
            <pc:sldMk cId="4279184759" sldId="525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7:04.133" v="448" actId="478"/>
          <ac:spMkLst>
            <pc:docMk/>
            <pc:sldMk cId="4279184759" sldId="525"/>
            <ac:spMk id="1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7:04.732" v="449" actId="478"/>
          <ac:spMkLst>
            <pc:docMk/>
            <pc:sldMk cId="4279184759" sldId="525"/>
            <ac:spMk id="1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6:50.161" v="443" actId="478"/>
          <ac:spMkLst>
            <pc:docMk/>
            <pc:sldMk cId="4279184759" sldId="525"/>
            <ac:spMk id="1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6:51.819" v="444" actId="478"/>
          <ac:spMkLst>
            <pc:docMk/>
            <pc:sldMk cId="4279184759" sldId="525"/>
            <ac:spMk id="14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6:53.490" v="445" actId="478"/>
          <ac:spMkLst>
            <pc:docMk/>
            <pc:sldMk cId="4279184759" sldId="525"/>
            <ac:spMk id="15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56:16.049" v="423" actId="478"/>
          <ac:grpSpMkLst>
            <pc:docMk/>
            <pc:sldMk cId="4279184759" sldId="525"/>
            <ac:grpSpMk id="2" creationId="{00000000-0000-0000-0000-000000000000}"/>
          </ac:grpSpMkLst>
        </pc:grpChg>
        <pc:picChg chg="add mod modCrop">
          <ac:chgData name="Stewart" userId="3647ddd2-6040-41ae-a96d-232c23482af8" providerId="ADAL" clId="{5E2263D1-1D4B-46A3-B6C2-B74B3C6A30C5}" dt="2023-06-20T06:57:48.650" v="460" actId="1076"/>
          <ac:picMkLst>
            <pc:docMk/>
            <pc:sldMk cId="4279184759" sldId="525"/>
            <ac:picMk id="7" creationId="{A9D675BC-E46E-E0F7-C78D-ECABEE25859D}"/>
          </ac:picMkLst>
        </pc:picChg>
        <pc:picChg chg="mod modCrop">
          <ac:chgData name="Stewart" userId="3647ddd2-6040-41ae-a96d-232c23482af8" providerId="ADAL" clId="{5E2263D1-1D4B-46A3-B6C2-B74B3C6A30C5}" dt="2023-06-20T06:57:47.010" v="459" actId="1076"/>
          <ac:picMkLst>
            <pc:docMk/>
            <pc:sldMk cId="4279184759" sldId="525"/>
            <ac:picMk id="4915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279184759" sldId="525"/>
            <ac:cxnSpMk id="4" creationId="{00000000-0000-0000-0000-000000000000}"/>
          </ac:cxnSpMkLst>
        </pc:cxnChg>
      </pc:sldChg>
      <pc:sldChg chg="addSp delSp modSp mod modAnim">
        <pc:chgData name="Stewart" userId="3647ddd2-6040-41ae-a96d-232c23482af8" providerId="ADAL" clId="{5E2263D1-1D4B-46A3-B6C2-B74B3C6A30C5}" dt="2023-06-20T07:03:41.969" v="575"/>
        <pc:sldMkLst>
          <pc:docMk/>
          <pc:sldMk cId="4118103438" sldId="526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18103438" sldId="526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1:03.846" v="533" actId="14100"/>
          <ac:spMkLst>
            <pc:docMk/>
            <pc:sldMk cId="4118103438" sldId="526"/>
            <ac:spMk id="5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1:06.454" v="534" actId="478"/>
          <ac:spMkLst>
            <pc:docMk/>
            <pc:sldMk cId="4118103438" sldId="526"/>
            <ac:spMk id="6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3:33.662" v="574" actId="20577"/>
          <ac:spMkLst>
            <pc:docMk/>
            <pc:sldMk cId="4118103438" sldId="526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3:11.590" v="568" actId="1076"/>
          <ac:spMkLst>
            <pc:docMk/>
            <pc:sldMk cId="4118103438" sldId="526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6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7:00:52.182" v="526" actId="478"/>
          <ac:grpSpMkLst>
            <pc:docMk/>
            <pc:sldMk cId="4118103438" sldId="526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118103438" sldId="526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7:12:13.202" v="806"/>
        <pc:sldMkLst>
          <pc:docMk/>
          <pc:sldMk cId="4106481876" sldId="527"/>
        </pc:sldMkLst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8.412" v="740" actId="478"/>
          <ac:spMkLst>
            <pc:docMk/>
            <pc:sldMk cId="4106481876" sldId="527"/>
            <ac:spMk id="3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10:09.911" v="746"/>
          <ac:spMkLst>
            <pc:docMk/>
            <pc:sldMk cId="4106481876" sldId="527"/>
            <ac:spMk id="4" creationId="{F31A94CF-45E0-8E42-8754-D8AF6506D103}"/>
          </ac:spMkLst>
        </pc:spChg>
        <pc:spChg chg="del mod topLvl">
          <ac:chgData name="Stewart" userId="3647ddd2-6040-41ae-a96d-232c23482af8" providerId="ADAL" clId="{5E2263D1-1D4B-46A3-B6C2-B74B3C6A30C5}" dt="2023-06-20T07:10:00.591" v="742" actId="478"/>
          <ac:spMkLst>
            <pc:docMk/>
            <pc:sldMk cId="4106481876" sldId="527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9.533" v="741" actId="478"/>
          <ac:spMkLst>
            <pc:docMk/>
            <pc:sldMk cId="4106481876" sldId="527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12:08.893" v="805" actId="113"/>
          <ac:spMkLst>
            <pc:docMk/>
            <pc:sldMk cId="4106481876" sldId="527"/>
            <ac:spMk id="1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10:01.324" v="743" actId="478"/>
          <ac:spMkLst>
            <pc:docMk/>
            <pc:sldMk cId="4106481876" sldId="527"/>
            <ac:spMk id="1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956" v="739" actId="478"/>
          <ac:spMkLst>
            <pc:docMk/>
            <pc:sldMk cId="4106481876" sldId="527"/>
            <ac:spMk id="1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4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5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6" creationId="{00000000-0000-0000-0000-000000000000}"/>
          </ac:spMkLst>
        </pc:spChg>
        <pc:spChg chg="add del mod">
          <ac:chgData name="Stewart" userId="3647ddd2-6040-41ae-a96d-232c23482af8" providerId="ADAL" clId="{5E2263D1-1D4B-46A3-B6C2-B74B3C6A30C5}" dt="2023-06-20T07:10:58.452" v="757" actId="21"/>
          <ac:spMkLst>
            <pc:docMk/>
            <pc:sldMk cId="4106481876" sldId="527"/>
            <ac:spMk id="17" creationId="{CACB9115-AD91-6E9D-B4D2-AB2A6B973A33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8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4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5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11:17.805" v="767" actId="14100"/>
          <ac:spMkLst>
            <pc:docMk/>
            <pc:sldMk cId="4106481876" sldId="527"/>
            <ac:spMk id="26" creationId="{C8CC4876-4B28-09F2-D912-5AED1BD7A766}"/>
          </ac:spMkLst>
        </pc:spChg>
        <pc:spChg chg="add mod">
          <ac:chgData name="Stewart" userId="3647ddd2-6040-41ae-a96d-232c23482af8" providerId="ADAL" clId="{5E2263D1-1D4B-46A3-B6C2-B74B3C6A30C5}" dt="2023-06-20T07:11:32.264" v="773" actId="1076"/>
          <ac:spMkLst>
            <pc:docMk/>
            <pc:sldMk cId="4106481876" sldId="527"/>
            <ac:spMk id="27" creationId="{17675EF6-3B01-B27E-49EC-858FE70B63DA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9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11:51.502" v="788" actId="1076"/>
          <ac:spMkLst>
            <pc:docMk/>
            <pc:sldMk cId="4106481876" sldId="527"/>
            <ac:spMk id="30" creationId="{54F7B529-E864-34CF-D0E0-787072B6023B}"/>
          </ac:spMkLst>
        </pc:spChg>
        <pc:grpChg chg="del mod">
          <ac:chgData name="Stewart" userId="3647ddd2-6040-41ae-a96d-232c23482af8" providerId="ADAL" clId="{5E2263D1-1D4B-46A3-B6C2-B74B3C6A30C5}" dt="2023-06-20T07:10:00.591" v="742" actId="478"/>
          <ac:grpSpMkLst>
            <pc:docMk/>
            <pc:sldMk cId="4106481876" sldId="527"/>
            <ac:grpSpMk id="5" creationId="{00000000-0000-0000-0000-000000000000}"/>
          </ac:grpSpMkLst>
        </pc:grpChg>
        <pc:picChg chg="add mod">
          <ac:chgData name="Stewart" userId="3647ddd2-6040-41ae-a96d-232c23482af8" providerId="ADAL" clId="{5E2263D1-1D4B-46A3-B6C2-B74B3C6A30C5}" dt="2023-06-20T07:11:12.589" v="765" actId="1076"/>
          <ac:picMkLst>
            <pc:docMk/>
            <pc:sldMk cId="4106481876" sldId="527"/>
            <ac:picMk id="20" creationId="{896A9BA2-A846-1DFD-F46A-B0FFB74768E1}"/>
          </ac:picMkLst>
        </pc:picChg>
        <pc:picChg chg="del mod">
          <ac:chgData name="Stewart" userId="3647ddd2-6040-41ae-a96d-232c23482af8" providerId="ADAL" clId="{5E2263D1-1D4B-46A3-B6C2-B74B3C6A30C5}" dt="2023-06-20T07:09:56.101" v="738" actId="478"/>
          <ac:picMkLst>
            <pc:docMk/>
            <pc:sldMk cId="4106481876" sldId="527"/>
            <ac:picMk id="1030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7:10:03.691" v="745" actId="478"/>
          <ac:cxnSpMkLst>
            <pc:docMk/>
            <pc:sldMk cId="4106481876" sldId="527"/>
            <ac:cxnSpMk id="7" creationId="{00000000-0000-0000-0000-000000000000}"/>
          </ac:cxnSpMkLst>
        </pc:cxnChg>
      </pc:sldChg>
      <pc:sldChg chg="addSp delSp modSp mod addAnim delAnim modAnim">
        <pc:chgData name="Stewart" userId="3647ddd2-6040-41ae-a96d-232c23482af8" providerId="ADAL" clId="{5E2263D1-1D4B-46A3-B6C2-B74B3C6A30C5}" dt="2023-06-20T07:09:36.173" v="737"/>
        <pc:sldMkLst>
          <pc:docMk/>
          <pc:sldMk cId="3327310602" sldId="529"/>
        </pc:sldMkLst>
        <pc:spChg chg="del mod topLvl">
          <ac:chgData name="Stewart" userId="3647ddd2-6040-41ae-a96d-232c23482af8" providerId="ADAL" clId="{5E2263D1-1D4B-46A3-B6C2-B74B3C6A30C5}" dt="2023-06-20T07:08:52.937" v="710" actId="478"/>
          <ac:spMkLst>
            <pc:docMk/>
            <pc:sldMk cId="3327310602" sldId="529"/>
            <ac:spMk id="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8:55.874" v="711" actId="478"/>
          <ac:spMkLst>
            <pc:docMk/>
            <pc:sldMk cId="3327310602" sldId="529"/>
            <ac:spMk id="6" creationId="{00000000-0000-0000-0000-000000000000}"/>
          </ac:spMkLst>
        </pc:spChg>
        <pc:spChg chg="add del mod">
          <ac:chgData name="Stewart" userId="3647ddd2-6040-41ae-a96d-232c23482af8" providerId="ADAL" clId="{5E2263D1-1D4B-46A3-B6C2-B74B3C6A30C5}" dt="2023-06-20T07:09:34.391" v="736" actId="1076"/>
          <ac:spMkLst>
            <pc:docMk/>
            <pc:sldMk cId="3327310602" sldId="529"/>
            <ac:spMk id="7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09:07.016" v="719"/>
          <ac:spMkLst>
            <pc:docMk/>
            <pc:sldMk cId="3327310602" sldId="529"/>
            <ac:spMk id="8" creationId="{AAA6639A-A187-8CF1-C12F-E539AC4EDC99}"/>
          </ac:spMkLst>
        </pc:spChg>
        <pc:spChg chg="add del mod">
          <ac:chgData name="Stewart" userId="3647ddd2-6040-41ae-a96d-232c23482af8" providerId="ADAL" clId="{5E2263D1-1D4B-46A3-B6C2-B74B3C6A30C5}" dt="2023-06-20T07:09:01.076" v="717" actId="478"/>
          <ac:spMkLst>
            <pc:docMk/>
            <pc:sldMk cId="3327310602" sldId="529"/>
            <ac:spMk id="11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7:08:52.937" v="710" actId="478"/>
          <ac:grpSpMkLst>
            <pc:docMk/>
            <pc:sldMk cId="3327310602" sldId="529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7:09:31.177" v="735" actId="14100"/>
          <ac:picMkLst>
            <pc:docMk/>
            <pc:sldMk cId="3327310602" sldId="529"/>
            <ac:picMk id="5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7:08:56.522" v="712" actId="478"/>
          <ac:cxnSpMkLst>
            <pc:docMk/>
            <pc:sldMk cId="3327310602" sldId="529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263574851" sldId="530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263574851" sldId="530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263574851" sldId="530"/>
            <ac:picMk id="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263574851" sldId="530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164648638" sldId="53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51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164648638" sldId="531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4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50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164648638" sldId="531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952275533" sldId="532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952275533" sldId="532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3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952275533" sldId="532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009671331" sldId="533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8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009671331" sldId="533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3009671331" sldId="533"/>
            <ac:picMk id="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009671331" sldId="533"/>
            <ac:cxnSpMk id="4" creationId="{00000000-0000-0000-0000-000000000000}"/>
          </ac:cxnSpMkLst>
        </pc:cxnChg>
      </pc:sldChg>
      <pc:sldChg chg="modSp modNotes">
        <pc:chgData name="Stewart" userId="3647ddd2-6040-41ae-a96d-232c23482af8" providerId="ADAL" clId="{5E2263D1-1D4B-46A3-B6C2-B74B3C6A30C5}" dt="2023-06-20T06:40:00.765" v="0"/>
        <pc:sldMkLst>
          <pc:docMk/>
          <pc:sldMk cId="2794290126" sldId="534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3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794290126" sldId="534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1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204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205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2051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794290126" sldId="534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2913761224" sldId="53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913761224" sldId="535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913761224" sldId="535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671512207" sldId="536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22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671512207" sldId="536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671512207" sldId="536"/>
            <ac:cxnSpMk id="4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671512207" sldId="536"/>
            <ac:cxnSpMk id="8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671512207" sldId="536"/>
            <ac:cxnSpMk id="9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4055975939" sldId="537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5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4055975939" sldId="537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055975939" sldId="537"/>
            <ac:cxnSpMk id="4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055975939" sldId="537"/>
            <ac:cxnSpMk id="9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055975939" sldId="537"/>
            <ac:cxnSpMk id="10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2196074177" sldId="538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7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196074177" sldId="538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196074177" sldId="538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4172097732" sldId="539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6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4172097732" sldId="539"/>
            <ac:grpSpMk id="3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4172097732" sldId="539"/>
            <ac:picMk id="6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172097732" sldId="539"/>
            <ac:cxnSpMk id="5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395808901" sldId="540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395808901" sldId="540"/>
            <ac:grpSpMk id="3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395808901" sldId="540"/>
            <ac:cxnSpMk id="5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395808901" sldId="540"/>
            <ac:cxnSpMk id="8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395808901" sldId="540"/>
            <ac:cxnSpMk id="9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631407037" sldId="54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5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631407037" sldId="541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631407037" sldId="541"/>
            <ac:picMk id="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631407037" sldId="541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504132657" sldId="542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2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504132657" sldId="542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504132657" sldId="542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92316884" sldId="543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4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92316884" sldId="543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92316884" sldId="543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49802714" sldId="544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1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49802714" sldId="544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49802714" sldId="544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984280984" sldId="54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12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984280984" sldId="545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984280984" sldId="545"/>
            <ac:picMk id="6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984280984" sldId="545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2140327531" sldId="546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6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140327531" sldId="546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140327531" sldId="546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166738230" sldId="547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3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166738230" sldId="547"/>
            <ac:grpSpMk id="3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166738230" sldId="547"/>
            <ac:cxnSpMk id="5" creationId="{00000000-0000-0000-0000-000000000000}"/>
          </ac:cxnSpMkLst>
        </pc:cxnChg>
      </pc:sldChg>
      <pc:sldChg chg="addSp delSp modSp new mod ord">
        <pc:chgData name="Stewart" userId="3647ddd2-6040-41ae-a96d-232c23482af8" providerId="ADAL" clId="{5E2263D1-1D4B-46A3-B6C2-B74B3C6A30C5}" dt="2023-06-20T06:41:04.062" v="69" actId="1076"/>
        <pc:sldMkLst>
          <pc:docMk/>
          <pc:sldMk cId="664858105" sldId="548"/>
        </pc:sldMkLst>
        <pc:spChg chg="del mod">
          <ac:chgData name="Stewart" userId="3647ddd2-6040-41ae-a96d-232c23482af8" providerId="ADAL" clId="{5E2263D1-1D4B-46A3-B6C2-B74B3C6A30C5}" dt="2023-06-20T06:40:18.308" v="7" actId="478"/>
          <ac:spMkLst>
            <pc:docMk/>
            <pc:sldMk cId="664858105" sldId="548"/>
            <ac:spMk id="2" creationId="{99BE8FE5-D4B1-ADB7-053F-77E9903B831B}"/>
          </ac:spMkLst>
        </pc:spChg>
        <pc:spChg chg="del mod">
          <ac:chgData name="Stewart" userId="3647ddd2-6040-41ae-a96d-232c23482af8" providerId="ADAL" clId="{5E2263D1-1D4B-46A3-B6C2-B74B3C6A30C5}" dt="2023-06-20T06:40:18.308" v="7" actId="478"/>
          <ac:spMkLst>
            <pc:docMk/>
            <pc:sldMk cId="664858105" sldId="548"/>
            <ac:spMk id="3" creationId="{54006F21-7DC7-57E1-310A-9A6B757508BD}"/>
          </ac:spMkLst>
        </pc:spChg>
        <pc:spChg chg="add mod">
          <ac:chgData name="Stewart" userId="3647ddd2-6040-41ae-a96d-232c23482af8" providerId="ADAL" clId="{5E2263D1-1D4B-46A3-B6C2-B74B3C6A30C5}" dt="2023-06-20T06:41:04.062" v="69" actId="1076"/>
          <ac:spMkLst>
            <pc:docMk/>
            <pc:sldMk cId="664858105" sldId="548"/>
            <ac:spMk id="4" creationId="{3DAE5489-99C7-9AEE-D16C-CA4B78593280}"/>
          </ac:spMkLst>
        </pc:spChg>
      </pc:sldChg>
      <pc:sldChg chg="delSp modSp add mod modAnim">
        <pc:chgData name="Stewart" userId="3647ddd2-6040-41ae-a96d-232c23482af8" providerId="ADAL" clId="{5E2263D1-1D4B-46A3-B6C2-B74B3C6A30C5}" dt="2023-06-20T06:44:52.611" v="171" actId="1076"/>
        <pc:sldMkLst>
          <pc:docMk/>
          <pc:sldMk cId="2075459592" sldId="549"/>
        </pc:sldMkLst>
        <pc:spChg chg="del">
          <ac:chgData name="Stewart" userId="3647ddd2-6040-41ae-a96d-232c23482af8" providerId="ADAL" clId="{5E2263D1-1D4B-46A3-B6C2-B74B3C6A30C5}" dt="2023-06-20T06:43:04.024" v="111" actId="478"/>
          <ac:spMkLst>
            <pc:docMk/>
            <pc:sldMk cId="2075459592" sldId="549"/>
            <ac:spMk id="2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1.183" v="110" actId="478"/>
          <ac:spMkLst>
            <pc:docMk/>
            <pc:sldMk cId="2075459592" sldId="549"/>
            <ac:spMk id="3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1.183" v="110" actId="478"/>
          <ac:spMkLst>
            <pc:docMk/>
            <pc:sldMk cId="2075459592" sldId="549"/>
            <ac:spMk id="8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1.183" v="110" actId="478"/>
          <ac:spMkLst>
            <pc:docMk/>
            <pc:sldMk cId="2075459592" sldId="549"/>
            <ac:spMk id="11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4.024" v="111" actId="478"/>
          <ac:spMkLst>
            <pc:docMk/>
            <pc:sldMk cId="2075459592" sldId="549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3:45.217" v="142" actId="1076"/>
          <ac:spMkLst>
            <pc:docMk/>
            <pc:sldMk cId="2075459592" sldId="549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4:52.611" v="171" actId="1076"/>
          <ac:spMkLst>
            <pc:docMk/>
            <pc:sldMk cId="2075459592" sldId="549"/>
            <ac:spMk id="24" creationId="{00000000-0000-0000-0000-000000000000}"/>
          </ac:spMkLst>
        </pc:spChg>
        <pc:picChg chg="del">
          <ac:chgData name="Stewart" userId="3647ddd2-6040-41ae-a96d-232c23482af8" providerId="ADAL" clId="{5E2263D1-1D4B-46A3-B6C2-B74B3C6A30C5}" dt="2023-06-20T06:43:01.183" v="110" actId="478"/>
          <ac:picMkLst>
            <pc:docMk/>
            <pc:sldMk cId="2075459592" sldId="549"/>
            <ac:picMk id="4" creationId="{00000000-0000-0000-0000-000000000000}"/>
          </ac:picMkLst>
        </pc:picChg>
        <pc:picChg chg="del">
          <ac:chgData name="Stewart" userId="3647ddd2-6040-41ae-a96d-232c23482af8" providerId="ADAL" clId="{5E2263D1-1D4B-46A3-B6C2-B74B3C6A30C5}" dt="2023-06-20T06:43:01.183" v="110" actId="478"/>
          <ac:picMkLst>
            <pc:docMk/>
            <pc:sldMk cId="2075459592" sldId="549"/>
            <ac:picMk id="27" creationId="{00000000-0000-0000-0000-000000000000}"/>
          </ac:picMkLst>
        </pc:picChg>
        <pc:picChg chg="del">
          <ac:chgData name="Stewart" userId="3647ddd2-6040-41ae-a96d-232c23482af8" providerId="ADAL" clId="{5E2263D1-1D4B-46A3-B6C2-B74B3C6A30C5}" dt="2023-06-20T06:43:04.024" v="111" actId="478"/>
          <ac:picMkLst>
            <pc:docMk/>
            <pc:sldMk cId="2075459592" sldId="549"/>
            <ac:picMk id="1026" creationId="{00000000-0000-0000-0000-000000000000}"/>
          </ac:picMkLst>
        </pc:pic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10" creationId="{00000000-0000-0000-0000-000000000000}"/>
          </ac:cxnSpMkLst>
        </pc:cxn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16" creationId="{00000000-0000-0000-0000-000000000000}"/>
          </ac:cxnSpMkLst>
        </pc:cxn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19" creationId="{00000000-0000-0000-0000-000000000000}"/>
          </ac:cxnSpMkLst>
        </pc:cxn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23" creationId="{00000000-0000-0000-0000-000000000000}"/>
          </ac:cxnSpMkLst>
        </pc:cxnChg>
      </pc:sldChg>
      <pc:sldChg chg="addSp delSp modSp add mod delAnim modAnim">
        <pc:chgData name="Stewart" userId="3647ddd2-6040-41ae-a96d-232c23482af8" providerId="ADAL" clId="{5E2263D1-1D4B-46A3-B6C2-B74B3C6A30C5}" dt="2023-06-20T07:00:49" v="524"/>
        <pc:sldMkLst>
          <pc:docMk/>
          <pc:sldMk cId="3807660699" sldId="550"/>
        </pc:sldMkLst>
        <pc:spChg chg="add mod">
          <ac:chgData name="Stewart" userId="3647ddd2-6040-41ae-a96d-232c23482af8" providerId="ADAL" clId="{5E2263D1-1D4B-46A3-B6C2-B74B3C6A30C5}" dt="2023-06-20T07:00:20.493" v="510" actId="14100"/>
          <ac:spMkLst>
            <pc:docMk/>
            <pc:sldMk cId="3807660699" sldId="550"/>
            <ac:spMk id="3" creationId="{A1F53B72-6DEB-3F76-055F-E316D7E90A6A}"/>
          </ac:spMkLst>
        </pc:spChg>
        <pc:spChg chg="del">
          <ac:chgData name="Stewart" userId="3647ddd2-6040-41ae-a96d-232c23482af8" providerId="ADAL" clId="{5E2263D1-1D4B-46A3-B6C2-B74B3C6A30C5}" dt="2023-06-20T06:58:47.470" v="483" actId="478"/>
          <ac:spMkLst>
            <pc:docMk/>
            <pc:sldMk cId="3807660699" sldId="550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8:51.725" v="486" actId="478"/>
          <ac:spMkLst>
            <pc:docMk/>
            <pc:sldMk cId="3807660699" sldId="550"/>
            <ac:spMk id="9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58:50.963" v="485" actId="478"/>
          <ac:spMkLst>
            <pc:docMk/>
            <pc:sldMk cId="3807660699" sldId="550"/>
            <ac:spMk id="10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58:58.342" v="488" actId="478"/>
          <ac:spMkLst>
            <pc:docMk/>
            <pc:sldMk cId="3807660699" sldId="550"/>
            <ac:spMk id="11" creationId="{00000000-0000-0000-0000-000000000000}"/>
          </ac:spMkLst>
        </pc:spChg>
        <pc:picChg chg="add mod modCrop">
          <ac:chgData name="Stewart" userId="3647ddd2-6040-41ae-a96d-232c23482af8" providerId="ADAL" clId="{5E2263D1-1D4B-46A3-B6C2-B74B3C6A30C5}" dt="2023-06-20T07:00:46.729" v="523" actId="1076"/>
          <ac:picMkLst>
            <pc:docMk/>
            <pc:sldMk cId="3807660699" sldId="550"/>
            <ac:picMk id="2" creationId="{BE2DD886-D99E-076F-D46F-66B90030AED8}"/>
          </ac:picMkLst>
        </pc:picChg>
        <pc:picChg chg="mod modCrop">
          <ac:chgData name="Stewart" userId="3647ddd2-6040-41ae-a96d-232c23482af8" providerId="ADAL" clId="{5E2263D1-1D4B-46A3-B6C2-B74B3C6A30C5}" dt="2023-06-20T07:00:36.718" v="519" actId="1076"/>
          <ac:picMkLst>
            <pc:docMk/>
            <pc:sldMk cId="3807660699" sldId="550"/>
            <ac:picMk id="49155" creationId="{00000000-0000-0000-0000-000000000000}"/>
          </ac:picMkLst>
        </pc:picChg>
      </pc:sldChg>
      <pc:sldChg chg="addSp delSp modSp add mod delAnim">
        <pc:chgData name="Stewart" userId="3647ddd2-6040-41ae-a96d-232c23482af8" providerId="ADAL" clId="{5E2263D1-1D4B-46A3-B6C2-B74B3C6A30C5}" dt="2023-06-20T06:58:36.840" v="482"/>
        <pc:sldMkLst>
          <pc:docMk/>
          <pc:sldMk cId="3025463321" sldId="551"/>
        </pc:sldMkLst>
        <pc:spChg chg="add mod">
          <ac:chgData name="Stewart" userId="3647ddd2-6040-41ae-a96d-232c23482af8" providerId="ADAL" clId="{5E2263D1-1D4B-46A3-B6C2-B74B3C6A30C5}" dt="2023-06-20T06:58:36.840" v="482"/>
          <ac:spMkLst>
            <pc:docMk/>
            <pc:sldMk cId="3025463321" sldId="551"/>
            <ac:spMk id="2" creationId="{AB9C289C-B579-66E2-C4B2-9D0BAB624C99}"/>
          </ac:spMkLst>
        </pc:spChg>
        <pc:spChg chg="del">
          <ac:chgData name="Stewart" userId="3647ddd2-6040-41ae-a96d-232c23482af8" providerId="ADAL" clId="{5E2263D1-1D4B-46A3-B6C2-B74B3C6A30C5}" dt="2023-06-20T06:58:16.826" v="473" actId="478"/>
          <ac:spMkLst>
            <pc:docMk/>
            <pc:sldMk cId="3025463321" sldId="551"/>
            <ac:spMk id="24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58:15.584" v="472" actId="478"/>
          <ac:spMkLst>
            <pc:docMk/>
            <pc:sldMk cId="3025463321" sldId="551"/>
            <ac:spMk id="25" creationId="{00000000-0000-0000-0000-000000000000}"/>
          </ac:spMkLst>
        </pc:spChg>
        <pc:picChg chg="mod">
          <ac:chgData name="Stewart" userId="3647ddd2-6040-41ae-a96d-232c23482af8" providerId="ADAL" clId="{5E2263D1-1D4B-46A3-B6C2-B74B3C6A30C5}" dt="2023-06-20T06:58:23.690" v="478" actId="1076"/>
          <ac:picMkLst>
            <pc:docMk/>
            <pc:sldMk cId="3025463321" sldId="551"/>
            <ac:picMk id="5" creationId="{87DFF036-A3BC-8F85-4E77-AF83B1C0064D}"/>
          </ac:picMkLst>
        </pc:picChg>
        <pc:picChg chg="del">
          <ac:chgData name="Stewart" userId="3647ddd2-6040-41ae-a96d-232c23482af8" providerId="ADAL" clId="{5E2263D1-1D4B-46A3-B6C2-B74B3C6A30C5}" dt="2023-06-20T06:58:18.106" v="475" actId="478"/>
          <ac:picMkLst>
            <pc:docMk/>
            <pc:sldMk cId="3025463321" sldId="551"/>
            <ac:picMk id="6" creationId="{C281A719-B1F4-0BBD-900B-8244FB31C7EE}"/>
          </ac:picMkLst>
        </pc:picChg>
        <pc:picChg chg="mod">
          <ac:chgData name="Stewart" userId="3647ddd2-6040-41ae-a96d-232c23482af8" providerId="ADAL" clId="{5E2263D1-1D4B-46A3-B6C2-B74B3C6A30C5}" dt="2023-06-20T06:58:28.027" v="480" actId="1076"/>
          <ac:picMkLst>
            <pc:docMk/>
            <pc:sldMk cId="3025463321" sldId="551"/>
            <ac:picMk id="7" creationId="{468F9D56-EAEB-708E-0D48-961F6D71855E}"/>
          </ac:picMkLst>
        </pc:picChg>
        <pc:picChg chg="del">
          <ac:chgData name="Stewart" userId="3647ddd2-6040-41ae-a96d-232c23482af8" providerId="ADAL" clId="{5E2263D1-1D4B-46A3-B6C2-B74B3C6A30C5}" dt="2023-06-20T06:58:17.691" v="474" actId="478"/>
          <ac:picMkLst>
            <pc:docMk/>
            <pc:sldMk cId="3025463321" sldId="551"/>
            <ac:picMk id="48129" creationId="{00000000-0000-0000-0000-000000000000}"/>
          </ac:picMkLst>
        </pc:picChg>
      </pc:sldChg>
      <pc:sldChg chg="delSp modSp add mod">
        <pc:chgData name="Stewart" userId="3647ddd2-6040-41ae-a96d-232c23482af8" providerId="ADAL" clId="{5E2263D1-1D4B-46A3-B6C2-B74B3C6A30C5}" dt="2023-06-20T07:07:07.433" v="637" actId="1076"/>
        <pc:sldMkLst>
          <pc:docMk/>
          <pc:sldMk cId="413743520" sldId="552"/>
        </pc:sldMkLst>
        <pc:spChg chg="mod">
          <ac:chgData name="Stewart" userId="3647ddd2-6040-41ae-a96d-232c23482af8" providerId="ADAL" clId="{5E2263D1-1D4B-46A3-B6C2-B74B3C6A30C5}" dt="2023-06-20T07:07:07.433" v="637" actId="1076"/>
          <ac:spMkLst>
            <pc:docMk/>
            <pc:sldMk cId="413743520" sldId="552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9.877" v="614" actId="1076"/>
          <ac:spMkLst>
            <pc:docMk/>
            <pc:sldMk cId="413743520" sldId="552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4:18.473" v="579" actId="478"/>
          <ac:spMkLst>
            <pc:docMk/>
            <pc:sldMk cId="413743520" sldId="552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6" creationId="{00000000-0000-0000-0000-000000000000}"/>
          </ac:spMkLst>
        </pc:spChg>
      </pc:sldChg>
      <pc:sldChg chg="modSp add mod">
        <pc:chgData name="Stewart" userId="3647ddd2-6040-41ae-a96d-232c23482af8" providerId="ADAL" clId="{5E2263D1-1D4B-46A3-B6C2-B74B3C6A30C5}" dt="2023-06-20T07:06:36.725" v="636" actId="20577"/>
        <pc:sldMkLst>
          <pc:docMk/>
          <pc:sldMk cId="2143683821" sldId="553"/>
        </pc:sldMkLst>
        <pc:spChg chg="mod">
          <ac:chgData name="Stewart" userId="3647ddd2-6040-41ae-a96d-232c23482af8" providerId="ADAL" clId="{5E2263D1-1D4B-46A3-B6C2-B74B3C6A30C5}" dt="2023-06-20T07:06:11.478" v="621" actId="207"/>
          <ac:spMkLst>
            <pc:docMk/>
            <pc:sldMk cId="2143683821" sldId="553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6:05.989" v="618" actId="207"/>
          <ac:spMkLst>
            <pc:docMk/>
            <pc:sldMk cId="2143683821" sldId="553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6:08.064" v="619" actId="207"/>
          <ac:spMkLst>
            <pc:docMk/>
            <pc:sldMk cId="2143683821" sldId="553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6:36.725" v="636" actId="20577"/>
          <ac:spMkLst>
            <pc:docMk/>
            <pc:sldMk cId="2143683821" sldId="553"/>
            <ac:spMk id="30" creationId="{00000000-0000-0000-0000-000000000000}"/>
          </ac:spMkLst>
        </pc:spChg>
      </pc:sldChg>
      <pc:sldChg chg="addSp modSp add mod">
        <pc:chgData name="Stewart" userId="3647ddd2-6040-41ae-a96d-232c23482af8" providerId="ADAL" clId="{5E2263D1-1D4B-46A3-B6C2-B74B3C6A30C5}" dt="2023-06-20T07:08:47.309" v="709" actId="1076"/>
        <pc:sldMkLst>
          <pc:docMk/>
          <pc:sldMk cId="2795033088" sldId="554"/>
        </pc:sldMkLst>
        <pc:spChg chg="add mod">
          <ac:chgData name="Stewart" userId="3647ddd2-6040-41ae-a96d-232c23482af8" providerId="ADAL" clId="{5E2263D1-1D4B-46A3-B6C2-B74B3C6A30C5}" dt="2023-06-20T07:08:47.309" v="709" actId="1076"/>
          <ac:spMkLst>
            <pc:docMk/>
            <pc:sldMk cId="2795033088" sldId="554"/>
            <ac:spMk id="2" creationId="{B2C1B6AC-2C76-55DD-99DC-2987FDDD4335}"/>
          </ac:spMkLst>
        </pc:spChg>
        <pc:spChg chg="mod">
          <ac:chgData name="Stewart" userId="3647ddd2-6040-41ae-a96d-232c23482af8" providerId="ADAL" clId="{5E2263D1-1D4B-46A3-B6C2-B74B3C6A30C5}" dt="2023-06-20T07:08:14.627" v="662" actId="207"/>
          <ac:spMkLst>
            <pc:docMk/>
            <pc:sldMk cId="2795033088" sldId="554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7:32.372" v="642" actId="207"/>
          <ac:spMkLst>
            <pc:docMk/>
            <pc:sldMk cId="2795033088" sldId="554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7:29.223" v="641" actId="207"/>
          <ac:spMkLst>
            <pc:docMk/>
            <pc:sldMk cId="2795033088" sldId="554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8:22.644" v="667" actId="1076"/>
          <ac:spMkLst>
            <pc:docMk/>
            <pc:sldMk cId="2795033088" sldId="554"/>
            <ac:spMk id="30" creationId="{00000000-0000-0000-0000-000000000000}"/>
          </ac:spMkLst>
        </pc:spChg>
      </pc:sldChg>
      <pc:sldMasterChg chg="modSp modSldLayout">
        <pc:chgData name="Stewart" userId="3647ddd2-6040-41ae-a96d-232c23482af8" providerId="ADAL" clId="{5E2263D1-1D4B-46A3-B6C2-B74B3C6A30C5}" dt="2023-06-20T06:40:00.765" v="0"/>
        <pc:sldMasterMkLst>
          <pc:docMk/>
          <pc:sldMasterMk cId="3896745248" sldId="2147483648"/>
        </pc:sldMaster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" userId="3647ddd2-6040-41ae-a96d-232c23482af8" providerId="ADAL" clId="{99041152-0C50-41DA-AFE0-335FF2070786}"/>
    <pc:docChg chg="undo custSel addSld delSld modSld sldOrd">
      <pc:chgData name="Stewart" userId="3647ddd2-6040-41ae-a96d-232c23482af8" providerId="ADAL" clId="{99041152-0C50-41DA-AFE0-335FF2070786}" dt="2023-06-20T07:29:26.197" v="387"/>
      <pc:docMkLst>
        <pc:docMk/>
      </pc:docMkLst>
      <pc:sldChg chg="addSp delSp modSp mod addAnim delAnim modAnim">
        <pc:chgData name="Stewart" userId="3647ddd2-6040-41ae-a96d-232c23482af8" providerId="ADAL" clId="{99041152-0C50-41DA-AFE0-335FF2070786}" dt="2023-06-20T07:25:28.428" v="318"/>
        <pc:sldMkLst>
          <pc:docMk/>
          <pc:sldMk cId="1838645058" sldId="515"/>
        </pc:sldMkLst>
        <pc:spChg chg="add del">
          <ac:chgData name="Stewart" userId="3647ddd2-6040-41ae-a96d-232c23482af8" providerId="ADAL" clId="{99041152-0C50-41DA-AFE0-335FF2070786}" dt="2023-06-20T07:24:41.353" v="284" actId="478"/>
          <ac:spMkLst>
            <pc:docMk/>
            <pc:sldMk cId="1838645058" sldId="515"/>
            <ac:spMk id="6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1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20.790" v="215" actId="478"/>
          <ac:spMkLst>
            <pc:docMk/>
            <pc:sldMk cId="1838645058" sldId="515"/>
            <ac:spMk id="2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24.886" v="220" actId="478"/>
          <ac:spMkLst>
            <pc:docMk/>
            <pc:sldMk cId="1838645058" sldId="515"/>
            <ac:spMk id="30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21:25.836" v="222" actId="478"/>
          <ac:spMkLst>
            <pc:docMk/>
            <pc:sldMk cId="1838645058" sldId="515"/>
            <ac:spMk id="3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0.717" v="212" actId="478"/>
          <ac:spMkLst>
            <pc:docMk/>
            <pc:sldMk cId="1838645058" sldId="515"/>
            <ac:spMk id="32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21:24.529" v="219" actId="478"/>
          <ac:spMkLst>
            <pc:docMk/>
            <pc:sldMk cId="1838645058" sldId="515"/>
            <ac:spMk id="33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7:24:38.058" v="281" actId="478"/>
          <ac:spMkLst>
            <pc:docMk/>
            <pc:sldMk cId="1838645058" sldId="515"/>
            <ac:spMk id="34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0:58.065" v="204" actId="478"/>
          <ac:spMkLst>
            <pc:docMk/>
            <pc:sldMk cId="1838645058" sldId="515"/>
            <ac:spMk id="3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6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0:58.987" v="205" actId="478"/>
          <ac:spMkLst>
            <pc:docMk/>
            <pc:sldMk cId="1838645058" sldId="515"/>
            <ac:spMk id="40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4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3.567" v="209" actId="478"/>
          <ac:spMkLst>
            <pc:docMk/>
            <pc:sldMk cId="1838645058" sldId="515"/>
            <ac:spMk id="4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4.708" v="210" actId="478"/>
          <ac:spMkLst>
            <pc:docMk/>
            <pc:sldMk cId="1838645058" sldId="515"/>
            <ac:spMk id="4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1.412" v="207" actId="478"/>
          <ac:spMkLst>
            <pc:docMk/>
            <pc:sldMk cId="1838645058" sldId="515"/>
            <ac:spMk id="44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2.945" v="208" actId="478"/>
          <ac:spMkLst>
            <pc:docMk/>
            <pc:sldMk cId="1838645058" sldId="515"/>
            <ac:spMk id="4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5.380" v="211" actId="478"/>
          <ac:spMkLst>
            <pc:docMk/>
            <pc:sldMk cId="1838645058" sldId="515"/>
            <ac:spMk id="46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7:25:25.207" v="316" actId="1076"/>
          <ac:spMkLst>
            <pc:docMk/>
            <pc:sldMk cId="1838645058" sldId="515"/>
            <ac:spMk id="47" creationId="{B8E6A90F-3B93-7637-2F4E-5C3B6CB7BA4E}"/>
          </ac:spMkLst>
        </pc:spChg>
        <pc:grpChg chg="del mod">
          <ac:chgData name="Stewart" userId="3647ddd2-6040-41ae-a96d-232c23482af8" providerId="ADAL" clId="{99041152-0C50-41DA-AFE0-335FF2070786}" dt="2023-06-20T07:21:23.550" v="217" actId="478"/>
          <ac:grpSpMkLst>
            <pc:docMk/>
            <pc:sldMk cId="1838645058" sldId="515"/>
            <ac:grpSpMk id="2" creationId="{00000000-0000-0000-0000-000000000000}"/>
          </ac:grpSpMkLst>
        </pc:grpChg>
        <pc:picChg chg="mod modCrop">
          <ac:chgData name="Stewart" userId="3647ddd2-6040-41ae-a96d-232c23482af8" providerId="ADAL" clId="{99041152-0C50-41DA-AFE0-335FF2070786}" dt="2023-06-20T07:25:25.207" v="316" actId="1076"/>
          <ac:picMkLst>
            <pc:docMk/>
            <pc:sldMk cId="1838645058" sldId="515"/>
            <ac:picMk id="5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9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40.123" v="283" actId="478"/>
          <ac:picMkLst>
            <pc:docMk/>
            <pc:sldMk cId="1838645058" sldId="515"/>
            <ac:picMk id="11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2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3" creationId="{00000000-0000-0000-0000-000000000000}"/>
          </ac:picMkLst>
        </pc:picChg>
        <pc:picChg chg="mod">
          <ac:chgData name="Stewart" userId="3647ddd2-6040-41ae-a96d-232c23482af8" providerId="ADAL" clId="{99041152-0C50-41DA-AFE0-335FF2070786}" dt="2023-06-20T07:25:26.428" v="317" actId="1076"/>
          <ac:picMkLst>
            <pc:docMk/>
            <pc:sldMk cId="1838645058" sldId="515"/>
            <ac:picMk id="14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5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6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1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18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19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0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1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2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3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4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5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6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8" creationId="{00000000-0000-0000-0000-000000000000}"/>
          </ac:picMkLst>
        </pc:picChg>
      </pc:sldChg>
      <pc:sldChg chg="del">
        <pc:chgData name="Stewart" userId="3647ddd2-6040-41ae-a96d-232c23482af8" providerId="ADAL" clId="{99041152-0C50-41DA-AFE0-335FF2070786}" dt="2023-06-20T07:14:05.145" v="19" actId="47"/>
        <pc:sldMkLst>
          <pc:docMk/>
          <pc:sldMk cId="427619265" sldId="516"/>
        </pc:sldMkLst>
      </pc:sldChg>
      <pc:sldChg chg="del">
        <pc:chgData name="Stewart" userId="3647ddd2-6040-41ae-a96d-232c23482af8" providerId="ADAL" clId="{99041152-0C50-41DA-AFE0-335FF2070786}" dt="2023-06-20T07:14:06.025" v="21" actId="47"/>
        <pc:sldMkLst>
          <pc:docMk/>
          <pc:sldMk cId="1252836522" sldId="520"/>
        </pc:sldMkLst>
      </pc:sldChg>
      <pc:sldChg chg="del">
        <pc:chgData name="Stewart" userId="3647ddd2-6040-41ae-a96d-232c23482af8" providerId="ADAL" clId="{99041152-0C50-41DA-AFE0-335FF2070786}" dt="2023-06-20T07:14:06.451" v="22" actId="47"/>
        <pc:sldMkLst>
          <pc:docMk/>
          <pc:sldMk cId="2783719548" sldId="521"/>
        </pc:sldMkLst>
      </pc:sldChg>
      <pc:sldChg chg="del">
        <pc:chgData name="Stewart" userId="3647ddd2-6040-41ae-a96d-232c23482af8" providerId="ADAL" clId="{99041152-0C50-41DA-AFE0-335FF2070786}" dt="2023-06-20T07:14:06.899" v="23" actId="47"/>
        <pc:sldMkLst>
          <pc:docMk/>
          <pc:sldMk cId="3570025922" sldId="522"/>
        </pc:sldMkLst>
      </pc:sldChg>
      <pc:sldChg chg="del">
        <pc:chgData name="Stewart" userId="3647ddd2-6040-41ae-a96d-232c23482af8" providerId="ADAL" clId="{99041152-0C50-41DA-AFE0-335FF2070786}" dt="2023-06-20T07:14:07.408" v="24" actId="47"/>
        <pc:sldMkLst>
          <pc:docMk/>
          <pc:sldMk cId="579834486" sldId="524"/>
        </pc:sldMkLst>
      </pc:sldChg>
      <pc:sldChg chg="del">
        <pc:chgData name="Stewart" userId="3647ddd2-6040-41ae-a96d-232c23482af8" providerId="ADAL" clId="{99041152-0C50-41DA-AFE0-335FF2070786}" dt="2023-06-20T07:14:08.115" v="26" actId="47"/>
        <pc:sldMkLst>
          <pc:docMk/>
          <pc:sldMk cId="4279184759" sldId="525"/>
        </pc:sldMkLst>
      </pc:sldChg>
      <pc:sldChg chg="del">
        <pc:chgData name="Stewart" userId="3647ddd2-6040-41ae-a96d-232c23482af8" providerId="ADAL" clId="{99041152-0C50-41DA-AFE0-335FF2070786}" dt="2023-06-20T07:14:09.271" v="28" actId="47"/>
        <pc:sldMkLst>
          <pc:docMk/>
          <pc:sldMk cId="4118103438" sldId="526"/>
        </pc:sldMkLst>
      </pc:sldChg>
      <pc:sldChg chg="del">
        <pc:chgData name="Stewart" userId="3647ddd2-6040-41ae-a96d-232c23482af8" providerId="ADAL" clId="{99041152-0C50-41DA-AFE0-335FF2070786}" dt="2023-06-20T07:14:12.071" v="33" actId="47"/>
        <pc:sldMkLst>
          <pc:docMk/>
          <pc:sldMk cId="4106481876" sldId="527"/>
        </pc:sldMkLst>
      </pc:sldChg>
      <pc:sldChg chg="del">
        <pc:chgData name="Stewart" userId="3647ddd2-6040-41ae-a96d-232c23482af8" providerId="ADAL" clId="{99041152-0C50-41DA-AFE0-335FF2070786}" dt="2023-06-20T07:14:11.467" v="32" actId="47"/>
        <pc:sldMkLst>
          <pc:docMk/>
          <pc:sldMk cId="3327310602" sldId="529"/>
        </pc:sldMkLst>
      </pc:sldChg>
      <pc:sldChg chg="delSp mod delAnim">
        <pc:chgData name="Stewart" userId="3647ddd2-6040-41ae-a96d-232c23482af8" providerId="ADAL" clId="{99041152-0C50-41DA-AFE0-335FF2070786}" dt="2023-06-20T07:26:46.077" v="334" actId="478"/>
        <pc:sldMkLst>
          <pc:docMk/>
          <pc:sldMk cId="1263574851" sldId="530"/>
        </pc:sldMkLst>
        <pc:spChg chg="del">
          <ac:chgData name="Stewart" userId="3647ddd2-6040-41ae-a96d-232c23482af8" providerId="ADAL" clId="{99041152-0C50-41DA-AFE0-335FF2070786}" dt="2023-06-20T07:26:46.077" v="334" actId="478"/>
          <ac:spMkLst>
            <pc:docMk/>
            <pc:sldMk cId="1263574851" sldId="530"/>
            <ac:spMk id="8" creationId="{00000000-0000-0000-0000-000000000000}"/>
          </ac:spMkLst>
        </pc:spChg>
      </pc:sldChg>
      <pc:sldChg chg="addSp delSp modSp mod addAnim delAnim modAnim">
        <pc:chgData name="Stewart" userId="3647ddd2-6040-41ae-a96d-232c23482af8" providerId="ADAL" clId="{99041152-0C50-41DA-AFE0-335FF2070786}" dt="2023-06-20T07:29:26.197" v="387"/>
        <pc:sldMkLst>
          <pc:docMk/>
          <pc:sldMk cId="1164648638" sldId="531"/>
        </pc:sldMkLst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1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4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6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4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4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37.789" v="319" actId="478"/>
          <ac:spMkLst>
            <pc:docMk/>
            <pc:sldMk cId="1164648638" sldId="531"/>
            <ac:spMk id="4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39.538" v="320" actId="478"/>
          <ac:spMkLst>
            <pc:docMk/>
            <pc:sldMk cId="1164648638" sldId="531"/>
            <ac:spMk id="43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6:09.166" v="325" actId="478"/>
          <ac:spMkLst>
            <pc:docMk/>
            <pc:sldMk cId="1164648638" sldId="531"/>
            <ac:spMk id="44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6:10.065" v="326" actId="478"/>
          <ac:spMkLst>
            <pc:docMk/>
            <pc:sldMk cId="1164648638" sldId="531"/>
            <ac:spMk id="45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5:57.874" v="324" actId="478"/>
          <ac:spMkLst>
            <pc:docMk/>
            <pc:sldMk cId="1164648638" sldId="531"/>
            <ac:spMk id="46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6:12.537" v="327" actId="478"/>
          <ac:spMkLst>
            <pc:docMk/>
            <pc:sldMk cId="1164648638" sldId="531"/>
            <ac:spMk id="4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4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51" creationId="{00000000-0000-0000-0000-000000000000}"/>
          </ac:spMkLst>
        </pc:spChg>
        <pc:grpChg chg="del">
          <ac:chgData name="Stewart" userId="3647ddd2-6040-41ae-a96d-232c23482af8" providerId="ADAL" clId="{99041152-0C50-41DA-AFE0-335FF2070786}" dt="2023-06-20T07:25:47.062" v="321" actId="478"/>
          <ac:grpSpMkLst>
            <pc:docMk/>
            <pc:sldMk cId="1164648638" sldId="531"/>
            <ac:grpSpMk id="2" creationId="{00000000-0000-0000-0000-000000000000}"/>
          </ac:grpSpMkLst>
        </pc:grpChg>
        <pc:picChg chg="add del mod modCrop">
          <ac:chgData name="Stewart" userId="3647ddd2-6040-41ae-a96d-232c23482af8" providerId="ADAL" clId="{99041152-0C50-41DA-AFE0-335FF2070786}" dt="2023-06-20T07:28:01.391" v="352" actId="478"/>
          <ac:picMkLst>
            <pc:docMk/>
            <pc:sldMk cId="1164648638" sldId="531"/>
            <ac:picMk id="6" creationId="{AD9B1DCD-9E2B-9550-ADA4-2DF8A75AA2C6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8" creationId="{00000000-0000-0000-0000-000000000000}"/>
          </ac:picMkLst>
        </pc:picChg>
        <pc:picChg chg="del mod modCrop">
          <ac:chgData name="Stewart" userId="3647ddd2-6040-41ae-a96d-232c23482af8" providerId="ADAL" clId="{99041152-0C50-41DA-AFE0-335FF2070786}" dt="2023-06-20T07:28:01.391" v="352" actId="478"/>
          <ac:picMkLst>
            <pc:docMk/>
            <pc:sldMk cId="1164648638" sldId="531"/>
            <ac:picMk id="10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2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3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4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5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6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8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9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0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1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2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3" creationId="{00000000-0000-0000-0000-000000000000}"/>
          </ac:picMkLst>
        </pc:picChg>
        <pc:picChg chg="mod">
          <ac:chgData name="Stewart" userId="3647ddd2-6040-41ae-a96d-232c23482af8" providerId="ADAL" clId="{99041152-0C50-41DA-AFE0-335FF2070786}" dt="2023-06-20T07:28:57.300" v="373" actId="1076"/>
          <ac:picMkLst>
            <pc:docMk/>
            <pc:sldMk cId="1164648638" sldId="531"/>
            <ac:picMk id="24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8:59.675" v="375" actId="1076"/>
          <ac:picMkLst>
            <pc:docMk/>
            <pc:sldMk cId="1164648638" sldId="531"/>
            <ac:picMk id="25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02.252" v="377" actId="1076"/>
          <ac:picMkLst>
            <pc:docMk/>
            <pc:sldMk cId="1164648638" sldId="531"/>
            <ac:picMk id="26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07.305" v="380" actId="1076"/>
          <ac:picMkLst>
            <pc:docMk/>
            <pc:sldMk cId="1164648638" sldId="531"/>
            <ac:picMk id="27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10.587" v="382" actId="1076"/>
          <ac:picMkLst>
            <pc:docMk/>
            <pc:sldMk cId="1164648638" sldId="531"/>
            <ac:picMk id="28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16.870" v="385" actId="1076"/>
          <ac:picMkLst>
            <pc:docMk/>
            <pc:sldMk cId="1164648638" sldId="531"/>
            <ac:picMk id="29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48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50" creationId="{00000000-0000-0000-0000-000000000000}"/>
          </ac:picMkLst>
        </pc:picChg>
        <pc:picChg chg="add del mod modCrop">
          <ac:chgData name="Stewart" userId="3647ddd2-6040-41ae-a96d-232c23482af8" providerId="ADAL" clId="{99041152-0C50-41DA-AFE0-335FF2070786}" dt="2023-06-20T07:28:01.391" v="352" actId="478"/>
          <ac:picMkLst>
            <pc:docMk/>
            <pc:sldMk cId="1164648638" sldId="531"/>
            <ac:picMk id="52" creationId="{F9D49371-244A-A65B-F9A7-0853F766F6EA}"/>
          </ac:picMkLst>
        </pc:picChg>
        <pc:picChg chg="add mod modCrop">
          <ac:chgData name="Stewart" userId="3647ddd2-6040-41ae-a96d-232c23482af8" providerId="ADAL" clId="{99041152-0C50-41DA-AFE0-335FF2070786}" dt="2023-06-20T07:28:27.988" v="359" actId="732"/>
          <ac:picMkLst>
            <pc:docMk/>
            <pc:sldMk cId="1164648638" sldId="531"/>
            <ac:picMk id="53" creationId="{2079C6DD-8BA5-8916-E5A5-9432193B2885}"/>
          </ac:picMkLst>
        </pc:picChg>
        <pc:picChg chg="add mod modCrop">
          <ac:chgData name="Stewart" userId="3647ddd2-6040-41ae-a96d-232c23482af8" providerId="ADAL" clId="{99041152-0C50-41DA-AFE0-335FF2070786}" dt="2023-06-20T07:28:39.187" v="363" actId="1076"/>
          <ac:picMkLst>
            <pc:docMk/>
            <pc:sldMk cId="1164648638" sldId="531"/>
            <ac:picMk id="54" creationId="{07D325CE-F867-0B07-5D18-6CB9EBB828A9}"/>
          </ac:picMkLst>
        </pc:picChg>
      </pc:sldChg>
      <pc:sldChg chg="del">
        <pc:chgData name="Stewart" userId="3647ddd2-6040-41ae-a96d-232c23482af8" providerId="ADAL" clId="{99041152-0C50-41DA-AFE0-335FF2070786}" dt="2023-06-20T07:26:39.103" v="333" actId="47"/>
        <pc:sldMkLst>
          <pc:docMk/>
          <pc:sldMk cId="952275533" sldId="532"/>
        </pc:sldMkLst>
      </pc:sldChg>
      <pc:sldChg chg="delSp mod delAnim">
        <pc:chgData name="Stewart" userId="3647ddd2-6040-41ae-a96d-232c23482af8" providerId="ADAL" clId="{99041152-0C50-41DA-AFE0-335FF2070786}" dt="2023-06-20T07:26:52.632" v="335" actId="478"/>
        <pc:sldMkLst>
          <pc:docMk/>
          <pc:sldMk cId="3009671331" sldId="533"/>
        </pc:sldMkLst>
        <pc:spChg chg="del">
          <ac:chgData name="Stewart" userId="3647ddd2-6040-41ae-a96d-232c23482af8" providerId="ADAL" clId="{99041152-0C50-41DA-AFE0-335FF2070786}" dt="2023-06-20T07:26:52.632" v="335" actId="478"/>
          <ac:spMkLst>
            <pc:docMk/>
            <pc:sldMk cId="3009671331" sldId="533"/>
            <ac:spMk id="8" creationId="{00000000-0000-0000-0000-000000000000}"/>
          </ac:spMkLst>
        </pc:spChg>
      </pc:sldChg>
      <pc:sldChg chg="addSp delSp modSp mod delAnim modAnim">
        <pc:chgData name="Stewart" userId="3647ddd2-6040-41ae-a96d-232c23482af8" providerId="ADAL" clId="{99041152-0C50-41DA-AFE0-335FF2070786}" dt="2023-06-20T07:20:34.610" v="203"/>
        <pc:sldMkLst>
          <pc:docMk/>
          <pc:sldMk cId="2913761224" sldId="535"/>
        </pc:sldMkLst>
        <pc:spChg chg="del mod">
          <ac:chgData name="Stewart" userId="3647ddd2-6040-41ae-a96d-232c23482af8" providerId="ADAL" clId="{99041152-0C50-41DA-AFE0-335FF2070786}" dt="2023-06-20T07:15:34.696" v="66" actId="478"/>
          <ac:spMkLst>
            <pc:docMk/>
            <pc:sldMk cId="2913761224" sldId="535"/>
            <ac:spMk id="5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7:16:21.738" v="93" actId="1076"/>
          <ac:spMkLst>
            <pc:docMk/>
            <pc:sldMk cId="2913761224" sldId="535"/>
            <ac:spMk id="6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15:39.467" v="68" actId="478"/>
          <ac:spMkLst>
            <pc:docMk/>
            <pc:sldMk cId="2913761224" sldId="535"/>
            <ac:spMk id="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14:46.638" v="49" actId="478"/>
          <ac:spMkLst>
            <pc:docMk/>
            <pc:sldMk cId="2913761224" sldId="535"/>
            <ac:spMk id="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14:47.079" v="50" actId="478"/>
          <ac:spMkLst>
            <pc:docMk/>
            <pc:sldMk cId="2913761224" sldId="535"/>
            <ac:spMk id="9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7:14:31.638" v="46" actId="1076"/>
          <ac:spMkLst>
            <pc:docMk/>
            <pc:sldMk cId="2913761224" sldId="535"/>
            <ac:spMk id="11" creationId="{2E2A2EF6-8AF9-F49E-1E64-193CF4B978A5}"/>
          </ac:spMkLst>
        </pc:spChg>
        <pc:spChg chg="add del mod">
          <ac:chgData name="Stewart" userId="3647ddd2-6040-41ae-a96d-232c23482af8" providerId="ADAL" clId="{99041152-0C50-41DA-AFE0-335FF2070786}" dt="2023-06-20T07:15:37.234" v="67" actId="478"/>
          <ac:spMkLst>
            <pc:docMk/>
            <pc:sldMk cId="2913761224" sldId="535"/>
            <ac:spMk id="13" creationId="{07D11989-A30F-2CBC-8539-16B554C02E45}"/>
          </ac:spMkLst>
        </pc:spChg>
        <pc:grpChg chg="del">
          <ac:chgData name="Stewart" userId="3647ddd2-6040-41ae-a96d-232c23482af8" providerId="ADAL" clId="{99041152-0C50-41DA-AFE0-335FF2070786}" dt="2023-06-20T07:14:18.150" v="34" actId="478"/>
          <ac:grpSpMkLst>
            <pc:docMk/>
            <pc:sldMk cId="2913761224" sldId="535"/>
            <ac:grpSpMk id="2" creationId="{00000000-0000-0000-0000-000000000000}"/>
          </ac:grpSpMkLst>
        </pc:grpChg>
      </pc:sldChg>
      <pc:sldChg chg="modSp mod">
        <pc:chgData name="Stewart" userId="3647ddd2-6040-41ae-a96d-232c23482af8" providerId="ADAL" clId="{99041152-0C50-41DA-AFE0-335FF2070786}" dt="2023-06-20T07:14:02.207" v="18" actId="1076"/>
        <pc:sldMkLst>
          <pc:docMk/>
          <pc:sldMk cId="664858105" sldId="548"/>
        </pc:sldMkLst>
        <pc:spChg chg="mod">
          <ac:chgData name="Stewart" userId="3647ddd2-6040-41ae-a96d-232c23482af8" providerId="ADAL" clId="{99041152-0C50-41DA-AFE0-335FF2070786}" dt="2023-06-20T07:14:02.207" v="18" actId="1076"/>
          <ac:spMkLst>
            <pc:docMk/>
            <pc:sldMk cId="664858105" sldId="548"/>
            <ac:spMk id="4" creationId="{3DAE5489-99C7-9AEE-D16C-CA4B78593280}"/>
          </ac:spMkLst>
        </pc:spChg>
      </pc:sldChg>
      <pc:sldChg chg="addSp delSp modSp add mod delAnim modAnim">
        <pc:chgData name="Stewart" userId="3647ddd2-6040-41ae-a96d-232c23482af8" providerId="ADAL" clId="{99041152-0C50-41DA-AFE0-335FF2070786}" dt="2023-06-20T07:24:09.828" v="277" actId="14100"/>
        <pc:sldMkLst>
          <pc:docMk/>
          <pc:sldMk cId="1182624481" sldId="549"/>
        </pc:sldMkLst>
        <pc:spChg chg="add mod">
          <ac:chgData name="Stewart" userId="3647ddd2-6040-41ae-a96d-232c23482af8" providerId="ADAL" clId="{99041152-0C50-41DA-AFE0-335FF2070786}" dt="2023-06-20T07:17:32.036" v="134" actId="1076"/>
          <ac:spMkLst>
            <pc:docMk/>
            <pc:sldMk cId="1182624481" sldId="549"/>
            <ac:spMk id="3" creationId="{4A71582F-DB54-B62F-1398-29BEEE4501EE}"/>
          </ac:spMkLst>
        </pc:spChg>
        <pc:spChg chg="del mod">
          <ac:chgData name="Stewart" userId="3647ddd2-6040-41ae-a96d-232c23482af8" providerId="ADAL" clId="{99041152-0C50-41DA-AFE0-335FF2070786}" dt="2023-06-20T07:23:43.833" v="268" actId="478"/>
          <ac:spMkLst>
            <pc:docMk/>
            <pc:sldMk cId="1182624481" sldId="549"/>
            <ac:spMk id="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17:35.300" v="135" actId="478"/>
          <ac:spMkLst>
            <pc:docMk/>
            <pc:sldMk cId="1182624481" sldId="549"/>
            <ac:spMk id="6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7:24:09.828" v="277" actId="14100"/>
          <ac:spMkLst>
            <pc:docMk/>
            <pc:sldMk cId="1182624481" sldId="549"/>
            <ac:spMk id="7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7:23:43.833" v="268" actId="478"/>
          <ac:spMkLst>
            <pc:docMk/>
            <pc:sldMk cId="1182624481" sldId="549"/>
            <ac:spMk id="8" creationId="{F17248EA-0938-E76D-0A91-8069B8C5B56C}"/>
          </ac:spMkLst>
        </pc:spChg>
        <pc:spChg chg="del mod">
          <ac:chgData name="Stewart" userId="3647ddd2-6040-41ae-a96d-232c23482af8" providerId="ADAL" clId="{99041152-0C50-41DA-AFE0-335FF2070786}" dt="2023-06-20T07:23:43.833" v="268" actId="478"/>
          <ac:spMkLst>
            <pc:docMk/>
            <pc:sldMk cId="1182624481" sldId="549"/>
            <ac:spMk id="13" creationId="{07D11989-A30F-2CBC-8539-16B554C02E45}"/>
          </ac:spMkLst>
        </pc:spChg>
      </pc:sldChg>
      <pc:sldChg chg="del">
        <pc:chgData name="Stewart" userId="3647ddd2-6040-41ae-a96d-232c23482af8" providerId="ADAL" clId="{99041152-0C50-41DA-AFE0-335FF2070786}" dt="2023-06-20T07:14:05.687" v="20" actId="47"/>
        <pc:sldMkLst>
          <pc:docMk/>
          <pc:sldMk cId="2075459592" sldId="549"/>
        </pc:sldMkLst>
      </pc:sldChg>
      <pc:sldChg chg="addSp modSp new mod ord modAnim">
        <pc:chgData name="Stewart" userId="3647ddd2-6040-41ae-a96d-232c23482af8" providerId="ADAL" clId="{99041152-0C50-41DA-AFE0-335FF2070786}" dt="2023-06-20T07:23:33.847" v="267" actId="1076"/>
        <pc:sldMkLst>
          <pc:docMk/>
          <pc:sldMk cId="3344009688" sldId="550"/>
        </pc:sldMkLst>
        <pc:spChg chg="add mod">
          <ac:chgData name="Stewart" userId="3647ddd2-6040-41ae-a96d-232c23482af8" providerId="ADAL" clId="{99041152-0C50-41DA-AFE0-335FF2070786}" dt="2023-06-20T07:22:39.708" v="249" actId="1076"/>
          <ac:spMkLst>
            <pc:docMk/>
            <pc:sldMk cId="3344009688" sldId="550"/>
            <ac:spMk id="2" creationId="{8703D5C8-DFC5-586F-57EC-CE0E96DFF595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3" creationId="{144A1290-06AF-9056-C2B7-6388EE0C6954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4" creationId="{C868489B-DB65-7F76-C2BE-BE56D9F56D4A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6" creationId="{0BED8B2A-E59D-6749-BB79-5D379A828BD0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8" creationId="{562350E8-BA0B-0DDF-2B14-E6195A05E200}"/>
          </ac:spMkLst>
        </pc:spChg>
      </pc:sldChg>
      <pc:sldChg chg="del">
        <pc:chgData name="Stewart" userId="3647ddd2-6040-41ae-a96d-232c23482af8" providerId="ADAL" clId="{99041152-0C50-41DA-AFE0-335FF2070786}" dt="2023-06-20T07:14:08.728" v="27" actId="47"/>
        <pc:sldMkLst>
          <pc:docMk/>
          <pc:sldMk cId="3807660699" sldId="550"/>
        </pc:sldMkLst>
      </pc:sldChg>
      <pc:sldChg chg="del">
        <pc:chgData name="Stewart" userId="3647ddd2-6040-41ae-a96d-232c23482af8" providerId="ADAL" clId="{99041152-0C50-41DA-AFE0-335FF2070786}" dt="2023-06-20T07:14:07.734" v="25" actId="47"/>
        <pc:sldMkLst>
          <pc:docMk/>
          <pc:sldMk cId="3025463321" sldId="551"/>
        </pc:sldMkLst>
      </pc:sldChg>
      <pc:sldChg chg="del">
        <pc:chgData name="Stewart" userId="3647ddd2-6040-41ae-a96d-232c23482af8" providerId="ADAL" clId="{99041152-0C50-41DA-AFE0-335FF2070786}" dt="2023-06-20T07:14:09.727" v="29" actId="47"/>
        <pc:sldMkLst>
          <pc:docMk/>
          <pc:sldMk cId="413743520" sldId="552"/>
        </pc:sldMkLst>
      </pc:sldChg>
      <pc:sldChg chg="del">
        <pc:chgData name="Stewart" userId="3647ddd2-6040-41ae-a96d-232c23482af8" providerId="ADAL" clId="{99041152-0C50-41DA-AFE0-335FF2070786}" dt="2023-06-20T07:14:10.105" v="30" actId="47"/>
        <pc:sldMkLst>
          <pc:docMk/>
          <pc:sldMk cId="2143683821" sldId="553"/>
        </pc:sldMkLst>
      </pc:sldChg>
      <pc:sldChg chg="del">
        <pc:chgData name="Stewart" userId="3647ddd2-6040-41ae-a96d-232c23482af8" providerId="ADAL" clId="{99041152-0C50-41DA-AFE0-335FF2070786}" dt="2023-06-20T07:14:10.633" v="31" actId="47"/>
        <pc:sldMkLst>
          <pc:docMk/>
          <pc:sldMk cId="2795033088" sldId="55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DAE5489-99C7-9AEE-D16C-CA4B78593280}"/>
              </a:ext>
            </a:extLst>
          </p:cNvPr>
          <p:cNvSpPr txBox="1"/>
          <p:nvPr/>
        </p:nvSpPr>
        <p:spPr>
          <a:xfrm>
            <a:off x="767408" y="2204864"/>
            <a:ext cx="10560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FM: Identity Matrix</a:t>
            </a:r>
          </a:p>
        </p:txBody>
      </p:sp>
    </p:spTree>
    <p:extLst>
      <p:ext uri="{BB962C8B-B14F-4D97-AF65-F5344CB8AC3E}">
        <p14:creationId xmlns:p14="http://schemas.microsoft.com/office/powerpoint/2010/main" val="664858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03512" y="1268760"/>
                <a:ext cx="8280920" cy="519552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GB" sz="8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8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8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8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8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8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88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8800" dirty="0">
                    <a:solidFill>
                      <a:schemeClr val="tx1"/>
                    </a:solidFill>
                  </a:rPr>
                  <a:t>is known as the </a:t>
                </a:r>
              </a:p>
              <a:p>
                <a:pPr algn="ctr"/>
                <a:r>
                  <a:rPr lang="en-GB" sz="8800" dirty="0">
                    <a:solidFill>
                      <a:schemeClr val="tx1"/>
                    </a:solidFill>
                  </a:rPr>
                  <a:t>‘</a:t>
                </a:r>
                <a:r>
                  <a:rPr lang="en-GB" sz="8800" b="1" dirty="0">
                    <a:solidFill>
                      <a:schemeClr val="tx1"/>
                    </a:solidFill>
                  </a:rPr>
                  <a:t>identity matrix</a:t>
                </a:r>
                <a:r>
                  <a:rPr lang="en-GB" sz="8800" dirty="0">
                    <a:solidFill>
                      <a:schemeClr val="tx1"/>
                    </a:solidFill>
                  </a:rPr>
                  <a:t>’.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1268760"/>
                <a:ext cx="8280920" cy="5195525"/>
              </a:xfrm>
              <a:prstGeom prst="rect">
                <a:avLst/>
              </a:prstGeom>
              <a:blipFill>
                <a:blip r:embed="rId2"/>
                <a:stretch>
                  <a:fillRect l="-4047" r="-4047" b="-111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2E2A2EF6-8AF9-F49E-1E64-193CF4B978A5}"/>
              </a:ext>
            </a:extLst>
          </p:cNvPr>
          <p:cNvSpPr txBox="1"/>
          <p:nvPr/>
        </p:nvSpPr>
        <p:spPr>
          <a:xfrm>
            <a:off x="335360" y="220350"/>
            <a:ext cx="36724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Identity Matrix</a:t>
            </a:r>
          </a:p>
        </p:txBody>
      </p:sp>
    </p:spTree>
    <p:extLst>
      <p:ext uri="{BB962C8B-B14F-4D97-AF65-F5344CB8AC3E}">
        <p14:creationId xmlns:p14="http://schemas.microsoft.com/office/powerpoint/2010/main" val="2913761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703D5C8-DFC5-586F-57EC-CE0E96DFF595}"/>
                  </a:ext>
                </a:extLst>
              </p:cNvPr>
              <p:cNvSpPr txBox="1"/>
              <p:nvPr/>
            </p:nvSpPr>
            <p:spPr>
              <a:xfrm>
                <a:off x="1739516" y="322245"/>
                <a:ext cx="8064896" cy="15618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1" i="1"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5400" dirty="0"/>
                  <a:t>    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703D5C8-DFC5-586F-57EC-CE0E96DFF5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516" y="322245"/>
                <a:ext cx="8064896" cy="15618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44A1290-06AF-9056-C2B7-6388EE0C6954}"/>
                  </a:ext>
                </a:extLst>
              </p:cNvPr>
              <p:cNvSpPr txBox="1"/>
              <p:nvPr/>
            </p:nvSpPr>
            <p:spPr>
              <a:xfrm>
                <a:off x="3370653" y="2884158"/>
                <a:ext cx="199430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𝐼𝐴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44A1290-06AF-9056-C2B7-6388EE0C69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653" y="2884158"/>
                <a:ext cx="1994309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68489B-DB65-7F76-C2BE-BE56D9F56D4A}"/>
                  </a:ext>
                </a:extLst>
              </p:cNvPr>
              <p:cNvSpPr txBox="1"/>
              <p:nvPr/>
            </p:nvSpPr>
            <p:spPr>
              <a:xfrm>
                <a:off x="3370653" y="4995180"/>
                <a:ext cx="17892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𝐴𝐼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68489B-DB65-7F76-C2BE-BE56D9F56D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653" y="4995180"/>
                <a:ext cx="1789243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BED8B2A-E59D-6749-BB79-5D379A828BD0}"/>
                  </a:ext>
                </a:extLst>
              </p:cNvPr>
              <p:cNvSpPr txBox="1"/>
              <p:nvPr/>
            </p:nvSpPr>
            <p:spPr>
              <a:xfrm>
                <a:off x="5303912" y="2564904"/>
                <a:ext cx="2615383" cy="15618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5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5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𝒂</m:t>
                                </m:r>
                              </m:e>
                              <m:e>
                                <m:r>
                                  <a:rPr kumimoji="0" lang="en-GB" sz="5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𝒃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5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𝒄</m:t>
                                </m:r>
                              </m:e>
                              <m:e>
                                <m:r>
                                  <a:rPr kumimoji="0" lang="en-GB" sz="5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𝒅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BED8B2A-E59D-6749-BB79-5D379A828B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2564904"/>
                <a:ext cx="2615383" cy="15618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62350E8-BA0B-0DDF-2B14-E6195A05E200}"/>
                  </a:ext>
                </a:extLst>
              </p:cNvPr>
              <p:cNvSpPr txBox="1"/>
              <p:nvPr/>
            </p:nvSpPr>
            <p:spPr>
              <a:xfrm>
                <a:off x="5168280" y="4675926"/>
                <a:ext cx="2903415" cy="15618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5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5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𝒂</m:t>
                                </m:r>
                              </m:e>
                              <m:e>
                                <m:r>
                                  <a:rPr kumimoji="0" lang="en-GB" sz="5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𝒃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5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𝒄</m:t>
                                </m:r>
                              </m:e>
                              <m:e>
                                <m:r>
                                  <a:rPr kumimoji="0" lang="en-GB" sz="5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𝒅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62350E8-BA0B-0DDF-2B14-E6195A05E2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280" y="4675926"/>
                <a:ext cx="2903415" cy="156183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400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37956" y="3212976"/>
            <a:ext cx="106650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It may seem pointless to have such a matrix, </a:t>
            </a:r>
          </a:p>
          <a:p>
            <a:r>
              <a:rPr lang="en-GB" sz="4400" dirty="0"/>
              <a:t>but it’ll have more importance when you consider matrices as ‘transformations’ later.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2A2EF6-8AF9-F49E-1E64-193CF4B978A5}"/>
              </a:ext>
            </a:extLst>
          </p:cNvPr>
          <p:cNvSpPr txBox="1"/>
          <p:nvPr/>
        </p:nvSpPr>
        <p:spPr>
          <a:xfrm>
            <a:off x="335360" y="220350"/>
            <a:ext cx="36724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Identity Matrix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A71582F-DB54-B62F-1398-29BEEE4501EE}"/>
                  </a:ext>
                </a:extLst>
              </p:cNvPr>
              <p:cNvSpPr txBox="1"/>
              <p:nvPr/>
            </p:nvSpPr>
            <p:spPr>
              <a:xfrm>
                <a:off x="335360" y="1053461"/>
                <a:ext cx="10667688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400" dirty="0"/>
                  <a:t>Multiplying the identity matrix has no effect, </a:t>
                </a:r>
              </a:p>
              <a:p>
                <a:r>
                  <a:rPr lang="en-GB" sz="4400" dirty="0"/>
                  <a:t>i.e.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𝐴𝐼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𝐼𝐴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400" dirty="0"/>
                  <a:t> for any matrix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A71582F-DB54-B62F-1398-29BEEE450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053461"/>
                <a:ext cx="10667688" cy="1446550"/>
              </a:xfrm>
              <a:prstGeom prst="rect">
                <a:avLst/>
              </a:prstGeom>
              <a:blipFill>
                <a:blip r:embed="rId2"/>
                <a:stretch>
                  <a:fillRect l="-2286" t="-8861" b="-194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262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062" t="59427" r="81299" b="8368"/>
          <a:stretch/>
        </p:blipFill>
        <p:spPr>
          <a:xfrm>
            <a:off x="695400" y="1700808"/>
            <a:ext cx="6192688" cy="331236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366" y="1484784"/>
            <a:ext cx="2880320" cy="3665862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B8E6A90F-3B93-7637-2F4E-5C3B6CB7BA4E}"/>
              </a:ext>
            </a:extLst>
          </p:cNvPr>
          <p:cNvSpPr txBox="1"/>
          <p:nvPr/>
        </p:nvSpPr>
        <p:spPr>
          <a:xfrm>
            <a:off x="6924151" y="2276872"/>
            <a:ext cx="13681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83864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321" y="2117903"/>
            <a:ext cx="1653325" cy="140532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8681" y="2228760"/>
            <a:ext cx="1024788" cy="129446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9356" y="2133534"/>
            <a:ext cx="1111044" cy="14813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440" y="5110202"/>
            <a:ext cx="2109727" cy="132534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3912" y="5155990"/>
            <a:ext cx="1960892" cy="132492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03549" y="5110202"/>
            <a:ext cx="1070815" cy="131792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2079C6DD-8BA5-8916-E5A5-9432193B288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45238"/>
          <a:stretch/>
        </p:blipFill>
        <p:spPr>
          <a:xfrm>
            <a:off x="338779" y="404664"/>
            <a:ext cx="11514442" cy="1656184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7D325CE-F867-0B07-5D18-6CB9EBB828A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58635"/>
          <a:stretch/>
        </p:blipFill>
        <p:spPr>
          <a:xfrm>
            <a:off x="263352" y="3811474"/>
            <a:ext cx="11510246" cy="125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4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23031</TotalTime>
  <Words>77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</cp:lastModifiedBy>
  <cp:revision>684</cp:revision>
  <dcterms:created xsi:type="dcterms:W3CDTF">2013-02-28T07:36:55Z</dcterms:created>
  <dcterms:modified xsi:type="dcterms:W3CDTF">2023-06-20T07:30:35Z</dcterms:modified>
</cp:coreProperties>
</file>