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763C8E-CA54-424E-AC16-CC463878B3D4}" v="59" dt="2024-01-29T07:28:16.0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71" d="100"/>
          <a:sy n="71" d="100"/>
        </p:scale>
        <p:origin x="48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7A763C8E-CA54-424E-AC16-CC463878B3D4}"/>
    <pc:docChg chg="undo custSel addSld delSld modSld">
      <pc:chgData name="Stewart Gale" userId="3647ddd2-6040-41ae-a96d-232c23482af8" providerId="ADAL" clId="{7A763C8E-CA54-424E-AC16-CC463878B3D4}" dt="2024-01-29T07:28:16.044" v="262"/>
      <pc:docMkLst>
        <pc:docMk/>
      </pc:docMkLst>
      <pc:sldChg chg="modSp add del mod">
        <pc:chgData name="Stewart Gale" userId="3647ddd2-6040-41ae-a96d-232c23482af8" providerId="ADAL" clId="{7A763C8E-CA54-424E-AC16-CC463878B3D4}" dt="2022-05-19T04:04:54.730" v="55" actId="47"/>
        <pc:sldMkLst>
          <pc:docMk/>
          <pc:sldMk cId="1180823120" sldId="257"/>
        </pc:sldMkLst>
        <pc:picChg chg="mod modCrop">
          <ac:chgData name="Stewart Gale" userId="3647ddd2-6040-41ae-a96d-232c23482af8" providerId="ADAL" clId="{7A763C8E-CA54-424E-AC16-CC463878B3D4}" dt="2022-05-17T03:20:37.828" v="34" actId="732"/>
          <ac:picMkLst>
            <pc:docMk/>
            <pc:sldMk cId="1180823120" sldId="257"/>
            <ac:picMk id="5" creationId="{B41C3F34-B4FA-6F53-67A4-50F1454AD0B8}"/>
          </ac:picMkLst>
        </pc:picChg>
      </pc:sldChg>
      <pc:sldChg chg="addSp delSp modSp new mod">
        <pc:chgData name="Stewart Gale" userId="3647ddd2-6040-41ae-a96d-232c23482af8" providerId="ADAL" clId="{7A763C8E-CA54-424E-AC16-CC463878B3D4}" dt="2022-05-17T03:20:19.034" v="30" actId="1076"/>
        <pc:sldMkLst>
          <pc:docMk/>
          <pc:sldMk cId="3084024450" sldId="258"/>
        </pc:sldMkLst>
        <pc:spChg chg="del">
          <ac:chgData name="Stewart Gale" userId="3647ddd2-6040-41ae-a96d-232c23482af8" providerId="ADAL" clId="{7A763C8E-CA54-424E-AC16-CC463878B3D4}" dt="2022-05-17T03:19:56.752" v="2" actId="478"/>
          <ac:spMkLst>
            <pc:docMk/>
            <pc:sldMk cId="3084024450" sldId="258"/>
            <ac:spMk id="2" creationId="{DC4837AB-7D57-7DAC-AA8E-B7418F2E7A14}"/>
          </ac:spMkLst>
        </pc:spChg>
        <pc:spChg chg="del">
          <ac:chgData name="Stewart Gale" userId="3647ddd2-6040-41ae-a96d-232c23482af8" providerId="ADAL" clId="{7A763C8E-CA54-424E-AC16-CC463878B3D4}" dt="2022-05-17T03:19:56.752" v="2" actId="478"/>
          <ac:spMkLst>
            <pc:docMk/>
            <pc:sldMk cId="3084024450" sldId="258"/>
            <ac:spMk id="3" creationId="{EAAA2429-6A7F-71DB-819B-8518E21B5E2A}"/>
          </ac:spMkLst>
        </pc:spChg>
        <pc:spChg chg="add mod">
          <ac:chgData name="Stewart Gale" userId="3647ddd2-6040-41ae-a96d-232c23482af8" providerId="ADAL" clId="{7A763C8E-CA54-424E-AC16-CC463878B3D4}" dt="2022-05-17T03:20:19.034" v="30" actId="1076"/>
          <ac:spMkLst>
            <pc:docMk/>
            <pc:sldMk cId="3084024450" sldId="258"/>
            <ac:spMk id="4" creationId="{08C42E82-8478-A8CB-1531-FD6C460EAEED}"/>
          </ac:spMkLst>
        </pc:spChg>
      </pc:sldChg>
      <pc:sldChg chg="modSp add del mod">
        <pc:chgData name="Stewart Gale" userId="3647ddd2-6040-41ae-a96d-232c23482af8" providerId="ADAL" clId="{7A763C8E-CA54-424E-AC16-CC463878B3D4}" dt="2022-05-19T04:04:53.510" v="52" actId="47"/>
        <pc:sldMkLst>
          <pc:docMk/>
          <pc:sldMk cId="2623889411" sldId="259"/>
        </pc:sldMkLst>
        <pc:picChg chg="mod modCrop">
          <ac:chgData name="Stewart Gale" userId="3647ddd2-6040-41ae-a96d-232c23482af8" providerId="ADAL" clId="{7A763C8E-CA54-424E-AC16-CC463878B3D4}" dt="2022-05-17T03:21:26.877" v="42" actId="1076"/>
          <ac:picMkLst>
            <pc:docMk/>
            <pc:sldMk cId="2623889411" sldId="259"/>
            <ac:picMk id="5" creationId="{B41C3F34-B4FA-6F53-67A4-50F1454AD0B8}"/>
          </ac:picMkLst>
        </pc:picChg>
      </pc:sldChg>
      <pc:sldChg chg="modSp add del mod">
        <pc:chgData name="Stewart Gale" userId="3647ddd2-6040-41ae-a96d-232c23482af8" providerId="ADAL" clId="{7A763C8E-CA54-424E-AC16-CC463878B3D4}" dt="2022-05-19T04:04:53.836" v="53" actId="47"/>
        <pc:sldMkLst>
          <pc:docMk/>
          <pc:sldMk cId="3253852250" sldId="260"/>
        </pc:sldMkLst>
        <pc:picChg chg="mod modCrop">
          <ac:chgData name="Stewart Gale" userId="3647ddd2-6040-41ae-a96d-232c23482af8" providerId="ADAL" clId="{7A763C8E-CA54-424E-AC16-CC463878B3D4}" dt="2022-05-17T03:21:12.887" v="40" actId="1076"/>
          <ac:picMkLst>
            <pc:docMk/>
            <pc:sldMk cId="3253852250" sldId="260"/>
            <ac:picMk id="5" creationId="{B41C3F34-B4FA-6F53-67A4-50F1454AD0B8}"/>
          </ac:picMkLst>
        </pc:picChg>
      </pc:sldChg>
      <pc:sldChg chg="modSp add del mod">
        <pc:chgData name="Stewart Gale" userId="3647ddd2-6040-41ae-a96d-232c23482af8" providerId="ADAL" clId="{7A763C8E-CA54-424E-AC16-CC463878B3D4}" dt="2022-05-19T04:04:54.230" v="54" actId="47"/>
        <pc:sldMkLst>
          <pc:docMk/>
          <pc:sldMk cId="4256377865" sldId="261"/>
        </pc:sldMkLst>
        <pc:picChg chg="mod modCrop">
          <ac:chgData name="Stewart Gale" userId="3647ddd2-6040-41ae-a96d-232c23482af8" providerId="ADAL" clId="{7A763C8E-CA54-424E-AC16-CC463878B3D4}" dt="2022-05-17T03:20:55.533" v="37" actId="1076"/>
          <ac:picMkLst>
            <pc:docMk/>
            <pc:sldMk cId="4256377865" sldId="261"/>
            <ac:picMk id="5" creationId="{B41C3F34-B4FA-6F53-67A4-50F1454AD0B8}"/>
          </ac:picMkLst>
        </pc:picChg>
      </pc:sldChg>
      <pc:sldChg chg="add del">
        <pc:chgData name="Stewart Gale" userId="3647ddd2-6040-41ae-a96d-232c23482af8" providerId="ADAL" clId="{7A763C8E-CA54-424E-AC16-CC463878B3D4}" dt="2022-05-17T03:21:47.030" v="44" actId="47"/>
        <pc:sldMkLst>
          <pc:docMk/>
          <pc:sldMk cId="3900518286" sldId="262"/>
        </pc:sldMkLst>
      </pc:sldChg>
      <pc:sldChg chg="addSp delSp modSp new del mod">
        <pc:chgData name="Stewart Gale" userId="3647ddd2-6040-41ae-a96d-232c23482af8" providerId="ADAL" clId="{7A763C8E-CA54-424E-AC16-CC463878B3D4}" dt="2024-01-29T07:18:13.121" v="110" actId="47"/>
        <pc:sldMkLst>
          <pc:docMk/>
          <pc:sldMk cId="3944207756" sldId="262"/>
        </pc:sldMkLst>
        <pc:spChg chg="del">
          <ac:chgData name="Stewart Gale" userId="3647ddd2-6040-41ae-a96d-232c23482af8" providerId="ADAL" clId="{7A763C8E-CA54-424E-AC16-CC463878B3D4}" dt="2022-05-17T03:22:44.824" v="46" actId="478"/>
          <ac:spMkLst>
            <pc:docMk/>
            <pc:sldMk cId="3944207756" sldId="262"/>
            <ac:spMk id="2" creationId="{656A5B9E-34C0-BE2F-4B3A-6819B06CAF67}"/>
          </ac:spMkLst>
        </pc:spChg>
        <pc:spChg chg="del">
          <ac:chgData name="Stewart Gale" userId="3647ddd2-6040-41ae-a96d-232c23482af8" providerId="ADAL" clId="{7A763C8E-CA54-424E-AC16-CC463878B3D4}" dt="2022-05-17T03:22:44.824" v="46" actId="478"/>
          <ac:spMkLst>
            <pc:docMk/>
            <pc:sldMk cId="3944207756" sldId="262"/>
            <ac:spMk id="3" creationId="{38F5FBF8-EFD5-99B1-2015-C3DD007665AC}"/>
          </ac:spMkLst>
        </pc:spChg>
        <pc:picChg chg="add del mod modCrop">
          <ac:chgData name="Stewart Gale" userId="3647ddd2-6040-41ae-a96d-232c23482af8" providerId="ADAL" clId="{7A763C8E-CA54-424E-AC16-CC463878B3D4}" dt="2024-01-29T07:17:48.761" v="102" actId="21"/>
          <ac:picMkLst>
            <pc:docMk/>
            <pc:sldMk cId="3944207756" sldId="262"/>
            <ac:picMk id="2" creationId="{BF9F660E-ACD4-FDDD-E4E6-56374834864C}"/>
          </ac:picMkLst>
        </pc:picChg>
        <pc:picChg chg="add del mod modCrop">
          <ac:chgData name="Stewart Gale" userId="3647ddd2-6040-41ae-a96d-232c23482af8" providerId="ADAL" clId="{7A763C8E-CA54-424E-AC16-CC463878B3D4}" dt="2024-01-29T07:17:26.330" v="95" actId="21"/>
          <ac:picMkLst>
            <pc:docMk/>
            <pc:sldMk cId="3944207756" sldId="262"/>
            <ac:picMk id="3" creationId="{E260F24E-CC71-50C0-524B-A13AC5AA3D99}"/>
          </ac:picMkLst>
        </pc:picChg>
        <pc:picChg chg="add del mod modCrop">
          <ac:chgData name="Stewart Gale" userId="3647ddd2-6040-41ae-a96d-232c23482af8" providerId="ADAL" clId="{7A763C8E-CA54-424E-AC16-CC463878B3D4}" dt="2024-01-29T07:17:00.127" v="86" actId="21"/>
          <ac:picMkLst>
            <pc:docMk/>
            <pc:sldMk cId="3944207756" sldId="262"/>
            <ac:picMk id="4" creationId="{90BA0516-5DDB-F9E8-6C59-EAA8C7F37D07}"/>
          </ac:picMkLst>
        </pc:picChg>
        <pc:picChg chg="add del mod modCrop">
          <ac:chgData name="Stewart Gale" userId="3647ddd2-6040-41ae-a96d-232c23482af8" providerId="ADAL" clId="{7A763C8E-CA54-424E-AC16-CC463878B3D4}" dt="2024-01-29T07:18:06.814" v="107" actId="21"/>
          <ac:picMkLst>
            <pc:docMk/>
            <pc:sldMk cId="3944207756" sldId="262"/>
            <ac:picMk id="5" creationId="{EB9676E1-D6C2-A258-3884-1732467E54FE}"/>
          </ac:picMkLst>
        </pc:picChg>
      </pc:sldChg>
      <pc:sldChg chg="addSp delSp modSp add del mod">
        <pc:chgData name="Stewart Gale" userId="3647ddd2-6040-41ae-a96d-232c23482af8" providerId="ADAL" clId="{7A763C8E-CA54-424E-AC16-CC463878B3D4}" dt="2024-01-29T07:27:44.715" v="255" actId="47"/>
        <pc:sldMkLst>
          <pc:docMk/>
          <pc:sldMk cId="990855913" sldId="263"/>
        </pc:sldMkLst>
        <pc:picChg chg="add del mod modCrop">
          <ac:chgData name="Stewart Gale" userId="3647ddd2-6040-41ae-a96d-232c23482af8" providerId="ADAL" clId="{7A763C8E-CA54-424E-AC16-CC463878B3D4}" dt="2024-01-29T07:27:18.715" v="243" actId="21"/>
          <ac:picMkLst>
            <pc:docMk/>
            <pc:sldMk cId="990855913" sldId="263"/>
            <ac:picMk id="2" creationId="{CC221683-57CD-C566-FEBB-1AC54C9AF7F5}"/>
          </ac:picMkLst>
        </pc:picChg>
        <pc:picChg chg="add del mod modCrop">
          <ac:chgData name="Stewart Gale" userId="3647ddd2-6040-41ae-a96d-232c23482af8" providerId="ADAL" clId="{7A763C8E-CA54-424E-AC16-CC463878B3D4}" dt="2024-01-29T07:26:59.376" v="236" actId="21"/>
          <ac:picMkLst>
            <pc:docMk/>
            <pc:sldMk cId="990855913" sldId="263"/>
            <ac:picMk id="3" creationId="{DE5732B3-B97D-BD3E-908C-57E35BB6166C}"/>
          </ac:picMkLst>
        </pc:picChg>
        <pc:picChg chg="add del mod modCrop">
          <ac:chgData name="Stewart Gale" userId="3647ddd2-6040-41ae-a96d-232c23482af8" providerId="ADAL" clId="{7A763C8E-CA54-424E-AC16-CC463878B3D4}" dt="2024-01-29T07:26:36.070" v="228" actId="21"/>
          <ac:picMkLst>
            <pc:docMk/>
            <pc:sldMk cId="990855913" sldId="263"/>
            <ac:picMk id="4" creationId="{DC07B99A-9040-0E69-4FC1-F6FBBBE9A4CD}"/>
          </ac:picMkLst>
        </pc:picChg>
        <pc:picChg chg="del mod modCrop">
          <ac:chgData name="Stewart Gale" userId="3647ddd2-6040-41ae-a96d-232c23482af8" providerId="ADAL" clId="{7A763C8E-CA54-424E-AC16-CC463878B3D4}" dt="2024-01-29T07:25:43.712" v="214" actId="21"/>
          <ac:picMkLst>
            <pc:docMk/>
            <pc:sldMk cId="990855913" sldId="263"/>
            <ac:picMk id="5" creationId="{EB9676E1-D6C2-A258-3884-1732467E54FE}"/>
          </ac:picMkLst>
        </pc:picChg>
      </pc:sldChg>
      <pc:sldChg chg="addSp delSp modSp add del mod">
        <pc:chgData name="Stewart Gale" userId="3647ddd2-6040-41ae-a96d-232c23482af8" providerId="ADAL" clId="{7A763C8E-CA54-424E-AC16-CC463878B3D4}" dt="2024-01-29T07:27:44.114" v="254" actId="47"/>
        <pc:sldMkLst>
          <pc:docMk/>
          <pc:sldMk cId="1106839695" sldId="264"/>
        </pc:sldMkLst>
        <pc:picChg chg="add del mod modCrop">
          <ac:chgData name="Stewart Gale" userId="3647ddd2-6040-41ae-a96d-232c23482af8" providerId="ADAL" clId="{7A763C8E-CA54-424E-AC16-CC463878B3D4}" dt="2024-01-29T07:24:52.457" v="197" actId="21"/>
          <ac:picMkLst>
            <pc:docMk/>
            <pc:sldMk cId="1106839695" sldId="264"/>
            <ac:picMk id="2" creationId="{53A86119-C415-CB47-A7DD-A0AEACFF9B15}"/>
          </ac:picMkLst>
        </pc:picChg>
        <pc:picChg chg="add del mod modCrop">
          <ac:chgData name="Stewart Gale" userId="3647ddd2-6040-41ae-a96d-232c23482af8" providerId="ADAL" clId="{7A763C8E-CA54-424E-AC16-CC463878B3D4}" dt="2024-01-29T07:22:48.622" v="177" actId="21"/>
          <ac:picMkLst>
            <pc:docMk/>
            <pc:sldMk cId="1106839695" sldId="264"/>
            <ac:picMk id="3" creationId="{084C8594-0E95-C047-F1F1-0E97083093E8}"/>
          </ac:picMkLst>
        </pc:picChg>
        <pc:picChg chg="add del mod modCrop">
          <ac:chgData name="Stewart Gale" userId="3647ddd2-6040-41ae-a96d-232c23482af8" providerId="ADAL" clId="{7A763C8E-CA54-424E-AC16-CC463878B3D4}" dt="2024-01-29T07:22:27.072" v="170" actId="21"/>
          <ac:picMkLst>
            <pc:docMk/>
            <pc:sldMk cId="1106839695" sldId="264"/>
            <ac:picMk id="4" creationId="{0A97A456-4EF4-B42E-9BE3-1D6AE3499415}"/>
          </ac:picMkLst>
        </pc:picChg>
        <pc:picChg chg="del mod modCrop">
          <ac:chgData name="Stewart Gale" userId="3647ddd2-6040-41ae-a96d-232c23482af8" providerId="ADAL" clId="{7A763C8E-CA54-424E-AC16-CC463878B3D4}" dt="2024-01-29T07:25:14.649" v="204" actId="21"/>
          <ac:picMkLst>
            <pc:docMk/>
            <pc:sldMk cId="1106839695" sldId="264"/>
            <ac:picMk id="5" creationId="{EB9676E1-D6C2-A258-3884-1732467E54FE}"/>
          </ac:picMkLst>
        </pc:picChg>
      </pc:sldChg>
      <pc:sldChg chg="addSp delSp modSp add del mod">
        <pc:chgData name="Stewart Gale" userId="3647ddd2-6040-41ae-a96d-232c23482af8" providerId="ADAL" clId="{7A763C8E-CA54-424E-AC16-CC463878B3D4}" dt="2024-01-29T07:27:43.443" v="253" actId="47"/>
        <pc:sldMkLst>
          <pc:docMk/>
          <pc:sldMk cId="1263321194" sldId="265"/>
        </pc:sldMkLst>
        <pc:picChg chg="add del mod modCrop">
          <ac:chgData name="Stewart Gale" userId="3647ddd2-6040-41ae-a96d-232c23482af8" providerId="ADAL" clId="{7A763C8E-CA54-424E-AC16-CC463878B3D4}" dt="2024-01-29T07:21:21.427" v="143" actId="21"/>
          <ac:picMkLst>
            <pc:docMk/>
            <pc:sldMk cId="1263321194" sldId="265"/>
            <ac:picMk id="2" creationId="{ED395FD6-B0AD-37F3-02FC-8D3614818AEA}"/>
          </ac:picMkLst>
        </pc:picChg>
        <pc:picChg chg="add del mod modCrop">
          <ac:chgData name="Stewart Gale" userId="3647ddd2-6040-41ae-a96d-232c23482af8" providerId="ADAL" clId="{7A763C8E-CA54-424E-AC16-CC463878B3D4}" dt="2024-01-29T07:21:09.416" v="140" actId="478"/>
          <ac:picMkLst>
            <pc:docMk/>
            <pc:sldMk cId="1263321194" sldId="265"/>
            <ac:picMk id="3" creationId="{E57A109C-68F3-53CF-436B-AAA35FBC204C}"/>
          </ac:picMkLst>
        </pc:picChg>
        <pc:picChg chg="add del mod modCrop">
          <ac:chgData name="Stewart Gale" userId="3647ddd2-6040-41ae-a96d-232c23482af8" providerId="ADAL" clId="{7A763C8E-CA54-424E-AC16-CC463878B3D4}" dt="2024-01-29T07:20:13.990" v="121" actId="21"/>
          <ac:picMkLst>
            <pc:docMk/>
            <pc:sldMk cId="1263321194" sldId="265"/>
            <ac:picMk id="4" creationId="{5F0F8D9C-523B-A029-DEC8-3A1F253B532A}"/>
          </ac:picMkLst>
        </pc:picChg>
        <pc:picChg chg="del mod modCrop">
          <ac:chgData name="Stewart Gale" userId="3647ddd2-6040-41ae-a96d-232c23482af8" providerId="ADAL" clId="{7A763C8E-CA54-424E-AC16-CC463878B3D4}" dt="2024-01-29T07:21:41.394" v="151" actId="21"/>
          <ac:picMkLst>
            <pc:docMk/>
            <pc:sldMk cId="1263321194" sldId="265"/>
            <ac:picMk id="5" creationId="{EB9676E1-D6C2-A258-3884-1732467E54FE}"/>
          </ac:picMkLst>
        </pc:picChg>
      </pc:sldChg>
      <pc:sldChg chg="addSp delSp modSp add mod modAnim">
        <pc:chgData name="Stewart Gale" userId="3647ddd2-6040-41ae-a96d-232c23482af8" providerId="ADAL" clId="{7A763C8E-CA54-424E-AC16-CC463878B3D4}" dt="2024-01-29T07:28:16.044" v="262"/>
        <pc:sldMkLst>
          <pc:docMk/>
          <pc:sldMk cId="1750664032" sldId="266"/>
        </pc:sldMkLst>
        <pc:picChg chg="add">
          <ac:chgData name="Stewart Gale" userId="3647ddd2-6040-41ae-a96d-232c23482af8" providerId="ADAL" clId="{7A763C8E-CA54-424E-AC16-CC463878B3D4}" dt="2024-01-29T07:16:14.263" v="74"/>
          <ac:picMkLst>
            <pc:docMk/>
            <pc:sldMk cId="1750664032" sldId="266"/>
            <ac:picMk id="2" creationId="{E68DBF7C-6D96-F15C-CB2F-D9B4D9E0136C}"/>
          </ac:picMkLst>
        </pc:picChg>
        <pc:picChg chg="add mod">
          <ac:chgData name="Stewart Gale" userId="3647ddd2-6040-41ae-a96d-232c23482af8" providerId="ADAL" clId="{7A763C8E-CA54-424E-AC16-CC463878B3D4}" dt="2024-01-29T07:22:03.585" v="162" actId="1076"/>
          <ac:picMkLst>
            <pc:docMk/>
            <pc:sldMk cId="1750664032" sldId="266"/>
            <ac:picMk id="3" creationId="{E260F24E-CC71-50C0-524B-A13AC5AA3D99}"/>
          </ac:picMkLst>
        </pc:picChg>
        <pc:picChg chg="add mod">
          <ac:chgData name="Stewart Gale" userId="3647ddd2-6040-41ae-a96d-232c23482af8" providerId="ADAL" clId="{7A763C8E-CA54-424E-AC16-CC463878B3D4}" dt="2024-01-29T07:17:04.912" v="88" actId="1076"/>
          <ac:picMkLst>
            <pc:docMk/>
            <pc:sldMk cId="1750664032" sldId="266"/>
            <ac:picMk id="4" creationId="{90BA0516-5DDB-F9E8-6C59-EAA8C7F37D07}"/>
          </ac:picMkLst>
        </pc:picChg>
        <pc:picChg chg="mod">
          <ac:chgData name="Stewart Gale" userId="3647ddd2-6040-41ae-a96d-232c23482af8" providerId="ADAL" clId="{7A763C8E-CA54-424E-AC16-CC463878B3D4}" dt="2024-01-29T07:17:08.075" v="90" actId="1076"/>
          <ac:picMkLst>
            <pc:docMk/>
            <pc:sldMk cId="1750664032" sldId="266"/>
            <ac:picMk id="5" creationId="{B41C3F34-B4FA-6F53-67A4-50F1454AD0B8}"/>
          </ac:picMkLst>
        </pc:picChg>
        <pc:picChg chg="add mod">
          <ac:chgData name="Stewart Gale" userId="3647ddd2-6040-41ae-a96d-232c23482af8" providerId="ADAL" clId="{7A763C8E-CA54-424E-AC16-CC463878B3D4}" dt="2024-01-29T07:22:00.758" v="160" actId="14100"/>
          <ac:picMkLst>
            <pc:docMk/>
            <pc:sldMk cId="1750664032" sldId="266"/>
            <ac:picMk id="6" creationId="{BF9F660E-ACD4-FDDD-E4E6-56374834864C}"/>
          </ac:picMkLst>
        </pc:picChg>
        <pc:picChg chg="add mod">
          <ac:chgData name="Stewart Gale" userId="3647ddd2-6040-41ae-a96d-232c23482af8" providerId="ADAL" clId="{7A763C8E-CA54-424E-AC16-CC463878B3D4}" dt="2024-01-29T07:22:07.818" v="164" actId="1076"/>
          <ac:picMkLst>
            <pc:docMk/>
            <pc:sldMk cId="1750664032" sldId="266"/>
            <ac:picMk id="7" creationId="{EB9676E1-D6C2-A258-3884-1732467E54FE}"/>
          </ac:picMkLst>
        </pc:picChg>
        <pc:picChg chg="add mod modCrop">
          <ac:chgData name="Stewart Gale" userId="3647ddd2-6040-41ae-a96d-232c23482af8" providerId="ADAL" clId="{7A763C8E-CA54-424E-AC16-CC463878B3D4}" dt="2024-01-29T07:20:34.494" v="127" actId="1076"/>
          <ac:picMkLst>
            <pc:docMk/>
            <pc:sldMk cId="1750664032" sldId="266"/>
            <ac:picMk id="8" creationId="{5F0F8D9C-523B-A029-DEC8-3A1F253B532A}"/>
          </ac:picMkLst>
        </pc:picChg>
        <pc:picChg chg="add mod modCrop">
          <ac:chgData name="Stewart Gale" userId="3647ddd2-6040-41ae-a96d-232c23482af8" providerId="ADAL" clId="{7A763C8E-CA54-424E-AC16-CC463878B3D4}" dt="2024-01-29T07:21:03.899" v="137" actId="1076"/>
          <ac:picMkLst>
            <pc:docMk/>
            <pc:sldMk cId="1750664032" sldId="266"/>
            <ac:picMk id="9" creationId="{233B445A-73A8-19D2-2EC0-681030853F9B}"/>
          </ac:picMkLst>
        </pc:picChg>
        <pc:picChg chg="add mod">
          <ac:chgData name="Stewart Gale" userId="3647ddd2-6040-41ae-a96d-232c23482af8" providerId="ADAL" clId="{7A763C8E-CA54-424E-AC16-CC463878B3D4}" dt="2024-01-29T07:21:53.354" v="158" actId="1076"/>
          <ac:picMkLst>
            <pc:docMk/>
            <pc:sldMk cId="1750664032" sldId="266"/>
            <ac:picMk id="10" creationId="{ED395FD6-B0AD-37F3-02FC-8D3614818AEA}"/>
          </ac:picMkLst>
        </pc:picChg>
        <pc:picChg chg="add mod">
          <ac:chgData name="Stewart Gale" userId="3647ddd2-6040-41ae-a96d-232c23482af8" providerId="ADAL" clId="{7A763C8E-CA54-424E-AC16-CC463878B3D4}" dt="2024-01-29T07:21:49.492" v="155" actId="1076"/>
          <ac:picMkLst>
            <pc:docMk/>
            <pc:sldMk cId="1750664032" sldId="266"/>
            <ac:picMk id="11" creationId="{EB9676E1-D6C2-A258-3884-1732467E54FE}"/>
          </ac:picMkLst>
        </pc:picChg>
        <pc:picChg chg="add mod">
          <ac:chgData name="Stewart Gale" userId="3647ddd2-6040-41ae-a96d-232c23482af8" providerId="ADAL" clId="{7A763C8E-CA54-424E-AC16-CC463878B3D4}" dt="2024-01-29T07:22:34.644" v="174" actId="1076"/>
          <ac:picMkLst>
            <pc:docMk/>
            <pc:sldMk cId="1750664032" sldId="266"/>
            <ac:picMk id="12" creationId="{0A97A456-4EF4-B42E-9BE3-1D6AE3499415}"/>
          </ac:picMkLst>
        </pc:picChg>
        <pc:picChg chg="add mod">
          <ac:chgData name="Stewart Gale" userId="3647ddd2-6040-41ae-a96d-232c23482af8" providerId="ADAL" clId="{7A763C8E-CA54-424E-AC16-CC463878B3D4}" dt="2024-01-29T07:22:56.155" v="181" actId="1076"/>
          <ac:picMkLst>
            <pc:docMk/>
            <pc:sldMk cId="1750664032" sldId="266"/>
            <ac:picMk id="13" creationId="{084C8594-0E95-C047-F1F1-0E97083093E8}"/>
          </ac:picMkLst>
        </pc:picChg>
        <pc:picChg chg="add del mod">
          <ac:chgData name="Stewart Gale" userId="3647ddd2-6040-41ae-a96d-232c23482af8" providerId="ADAL" clId="{7A763C8E-CA54-424E-AC16-CC463878B3D4}" dt="2024-01-29T07:23:31.685" v="190" actId="478"/>
          <ac:picMkLst>
            <pc:docMk/>
            <pc:sldMk cId="1750664032" sldId="266"/>
            <ac:picMk id="14" creationId="{CA3552F7-5270-E208-EFF2-ED77AEABF545}"/>
          </ac:picMkLst>
        </pc:picChg>
        <pc:picChg chg="add mod">
          <ac:chgData name="Stewart Gale" userId="3647ddd2-6040-41ae-a96d-232c23482af8" providerId="ADAL" clId="{7A763C8E-CA54-424E-AC16-CC463878B3D4}" dt="2024-01-29T07:27:52.886" v="257" actId="1076"/>
          <ac:picMkLst>
            <pc:docMk/>
            <pc:sldMk cId="1750664032" sldId="266"/>
            <ac:picMk id="15" creationId="{53A86119-C415-CB47-A7DD-A0AEACFF9B15}"/>
          </ac:picMkLst>
        </pc:picChg>
        <pc:picChg chg="add mod">
          <ac:chgData name="Stewart Gale" userId="3647ddd2-6040-41ae-a96d-232c23482af8" providerId="ADAL" clId="{7A763C8E-CA54-424E-AC16-CC463878B3D4}" dt="2024-01-29T07:27:52.886" v="257" actId="1076"/>
          <ac:picMkLst>
            <pc:docMk/>
            <pc:sldMk cId="1750664032" sldId="266"/>
            <ac:picMk id="16" creationId="{EB9676E1-D6C2-A258-3884-1732467E54FE}"/>
          </ac:picMkLst>
        </pc:picChg>
        <pc:picChg chg="add mod modCrop">
          <ac:chgData name="Stewart Gale" userId="3647ddd2-6040-41ae-a96d-232c23482af8" providerId="ADAL" clId="{7A763C8E-CA54-424E-AC16-CC463878B3D4}" dt="2024-01-29T07:27:52.886" v="257" actId="1076"/>
          <ac:picMkLst>
            <pc:docMk/>
            <pc:sldMk cId="1750664032" sldId="266"/>
            <ac:picMk id="17" creationId="{EB9676E1-D6C2-A258-3884-1732467E54FE}"/>
          </ac:picMkLst>
        </pc:picChg>
        <pc:picChg chg="add mod">
          <ac:chgData name="Stewart Gale" userId="3647ddd2-6040-41ae-a96d-232c23482af8" providerId="ADAL" clId="{7A763C8E-CA54-424E-AC16-CC463878B3D4}" dt="2024-01-29T07:27:52.886" v="257" actId="1076"/>
          <ac:picMkLst>
            <pc:docMk/>
            <pc:sldMk cId="1750664032" sldId="266"/>
            <ac:picMk id="18" creationId="{DC07B99A-9040-0E69-4FC1-F6FBBBE9A4CD}"/>
          </ac:picMkLst>
        </pc:picChg>
        <pc:picChg chg="add mod">
          <ac:chgData name="Stewart Gale" userId="3647ddd2-6040-41ae-a96d-232c23482af8" providerId="ADAL" clId="{7A763C8E-CA54-424E-AC16-CC463878B3D4}" dt="2024-01-29T07:27:07.849" v="240" actId="1076"/>
          <ac:picMkLst>
            <pc:docMk/>
            <pc:sldMk cId="1750664032" sldId="266"/>
            <ac:picMk id="19" creationId="{DE5732B3-B97D-BD3E-908C-57E35BB6166C}"/>
          </ac:picMkLst>
        </pc:picChg>
        <pc:picChg chg="add mod modCrop">
          <ac:chgData name="Stewart Gale" userId="3647ddd2-6040-41ae-a96d-232c23482af8" providerId="ADAL" clId="{7A763C8E-CA54-424E-AC16-CC463878B3D4}" dt="2024-01-29T07:27:40.679" v="251" actId="1076"/>
          <ac:picMkLst>
            <pc:docMk/>
            <pc:sldMk cId="1750664032" sldId="266"/>
            <ac:picMk id="20" creationId="{F45BF8A8-70C8-9E9A-E036-6FB4F6C21FD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10588-A820-DAC4-509A-1B3C4B9544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B11D23-22F8-AC87-32BA-FC210BC77B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D0D91B-E655-F64F-7310-45BD363B8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76DDF-A663-46CD-B00C-2AF1DCE01A93}" type="datetimeFigureOut">
              <a:rPr lang="en-GB" smtClean="0"/>
              <a:t>29/01/2024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D6291-EDA1-BFA3-FCF5-B2E0E8F3D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3DCF10-8D76-33C8-4E58-F2183CB93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FF095-56FF-45B4-9199-02AE7BD3B2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942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93817-EFA5-6FEE-48DD-1DF7CB38E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ADA6B-D7C6-252D-29E0-27F41FE072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1E111F-A741-3A80-CF4E-7D9751419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76DDF-A663-46CD-B00C-2AF1DCE01A93}" type="datetimeFigureOut">
              <a:rPr lang="en-GB" smtClean="0"/>
              <a:t>29/01/2024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257E8D-FAE6-EB2C-390E-67E846CD9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D2A703-0AC9-D86F-B75D-363B1AB63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FF095-56FF-45B4-9199-02AE7BD3B2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1553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CA6EC-1001-90B6-8AF3-A52C9FBAD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427F84-A3E3-3452-6853-B904C031EC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F6510B-FCDC-64C1-2C80-471588741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76DDF-A663-46CD-B00C-2AF1DCE01A93}" type="datetimeFigureOut">
              <a:rPr lang="en-GB" smtClean="0"/>
              <a:t>29/01/2024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9B463-8FA6-3F54-B0E3-A17F0B578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214CB6-23C0-FEF7-EC66-80464EE10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FF095-56FF-45B4-9199-02AE7BD3B2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6767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025BE-C0D7-1BA9-7D72-AF7283258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B08A6A-32B8-C6E1-A7AF-378CFAEFFE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9B8199-0FEC-EC56-1FAA-68034DF9D5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EBE042-6861-1E33-FA8E-DC6727000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76DDF-A663-46CD-B00C-2AF1DCE01A93}" type="datetimeFigureOut">
              <a:rPr lang="en-GB" smtClean="0"/>
              <a:t>29/01/2024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FA9FC3-F1FC-3396-D7B2-30367D23D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A2A339-BB2D-8AB2-3C99-D2695D276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FF095-56FF-45B4-9199-02AE7BD3B2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6337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547B5-645A-DDC1-8E18-840758D37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AA27F9-CABA-B4B7-F692-BCA95277D6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42CFD7-5C63-C640-A9B3-8756877D23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336A18-A13C-80D0-2B17-F7B6A5784F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9CFD57-0CCD-79D7-31EB-0E8515078F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876AC0-8025-7ADF-B47C-88B2B0CFE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76DDF-A663-46CD-B00C-2AF1DCE01A93}" type="datetimeFigureOut">
              <a:rPr lang="en-GB" smtClean="0"/>
              <a:t>29/01/2024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747AC4-CD81-A44E-AFB5-0D5609918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DE0D8E-EC22-FD42-0652-90C54C62E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FF095-56FF-45B4-9199-02AE7BD3B2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8762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09773-8EE4-E4E6-333D-56C3A901A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F208ED-2ADC-6210-A388-59572623E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76DDF-A663-46CD-B00C-2AF1DCE01A93}" type="datetimeFigureOut">
              <a:rPr lang="en-GB" smtClean="0"/>
              <a:t>29/01/2024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A0C223-B24D-C9F0-DD9B-07B1F7BEB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D853B8-91E0-6FF8-DE69-E037AA562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FF095-56FF-45B4-9199-02AE7BD3B2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1366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7F9679-B873-8101-2F45-89C01A564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76DDF-A663-46CD-B00C-2AF1DCE01A93}" type="datetimeFigureOut">
              <a:rPr lang="en-GB" smtClean="0"/>
              <a:t>29/01/2024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87AFC0-D99B-C6D2-912D-19336742C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DB553F-8A1C-F222-89E2-C9D07DDCF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FF095-56FF-45B4-9199-02AE7BD3B2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189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8DDAD-C50B-BD91-6868-F8FE7EE0B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C7A4AD-5EB4-4B4F-37FC-F7F3D2BAF4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485FFA-8224-EFA4-38A6-B763E52719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92CFCB-A7FE-D6C4-DC68-6EC21EEA0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76DDF-A663-46CD-B00C-2AF1DCE01A93}" type="datetimeFigureOut">
              <a:rPr lang="en-GB" smtClean="0"/>
              <a:t>29/01/2024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2A119B-E165-9C5A-8B6D-6D8201782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864AA1-4CA6-B280-7198-1FFF8751A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FF095-56FF-45B4-9199-02AE7BD3B2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5154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C74F8-7B8E-E593-8466-B709DFD9D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418AC6-CD3B-0B7A-5A32-33D4143493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CD000F-4894-6B2C-8071-3FC2BF08C6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29E65E-9295-0F22-3FF0-30AA88D82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76DDF-A663-46CD-B00C-2AF1DCE01A93}" type="datetimeFigureOut">
              <a:rPr lang="en-GB" smtClean="0"/>
              <a:t>29/01/2024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60EFD5-2C0B-4203-40FD-1712C2DAD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A9B1D-7EDA-A677-E591-D3DA3B0F3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FF095-56FF-45B4-9199-02AE7BD3B2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1127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23A4B-51C2-C1E0-BB90-8D91A7CAD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1869B0-05FA-1B38-05DC-A108606101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2DBF0F-B347-6441-E993-4CC256125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76DDF-A663-46CD-B00C-2AF1DCE01A93}" type="datetimeFigureOut">
              <a:rPr lang="en-GB" smtClean="0"/>
              <a:t>29/01/2024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51EF1C-900F-45C3-341A-75B3C4289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CC9D68-9B0B-4A60-6713-E3AC86D18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FF095-56FF-45B4-9199-02AE7BD3B2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5547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4B0866-9C34-905D-8851-44456CE792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320903-9F3A-D54C-68B4-361213C0B2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F7ED08-EE86-AFB6-25B7-27D04C0B8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76DDF-A663-46CD-B00C-2AF1DCE01A93}" type="datetimeFigureOut">
              <a:rPr lang="en-GB" smtClean="0"/>
              <a:t>29/01/2024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A3A63-6911-AC7F-01BA-97468D698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811536-B37B-3FAC-390A-DFF0E6AC4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FF095-56FF-45B4-9199-02AE7BD3B2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3660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BC6D0B-93FB-1D90-1AE8-9A70E6B58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E6E1EF-1633-01F5-CC62-637D73CCA9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40AB94-BB5E-C276-1975-4980ACA7FD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76DDF-A663-46CD-B00C-2AF1DCE01A93}" type="datetimeFigureOut">
              <a:rPr lang="en-GB" smtClean="0"/>
              <a:t>29/01/2024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95227E-08FE-E7F9-ECFA-3CF430BCDC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A9152-9F3C-834D-50F3-36778B8748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4FF095-56FF-45B4-9199-02AE7BD3B2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0918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41C3F34-B4FA-6F53-67A4-50F1454AD0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49" t="18646" r="10162" b="10729"/>
          <a:stretch/>
        </p:blipFill>
        <p:spPr>
          <a:xfrm>
            <a:off x="114298" y="157162"/>
            <a:ext cx="12001502" cy="660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015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8C42E82-8478-A8CB-1531-FD6C460EAEED}"/>
              </a:ext>
            </a:extLst>
          </p:cNvPr>
          <p:cNvSpPr txBox="1"/>
          <p:nvPr/>
        </p:nvSpPr>
        <p:spPr>
          <a:xfrm>
            <a:off x="2341163" y="2165389"/>
            <a:ext cx="778081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084024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41C3F34-B4FA-6F53-67A4-50F1454AD0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49" t="18646" r="10162" b="10729"/>
          <a:stretch/>
        </p:blipFill>
        <p:spPr>
          <a:xfrm>
            <a:off x="114298" y="157162"/>
            <a:ext cx="12001502" cy="66076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0BA0516-5DDB-F9E8-6C59-EAA8C7F37D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578" t="20499" r="75500" b="55818"/>
          <a:stretch/>
        </p:blipFill>
        <p:spPr>
          <a:xfrm>
            <a:off x="1469772" y="448786"/>
            <a:ext cx="1307087" cy="53854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260F24E-CC71-50C0-524B-A13AC5AA3D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164" t="17087" r="51274" b="56702"/>
          <a:stretch/>
        </p:blipFill>
        <p:spPr>
          <a:xfrm>
            <a:off x="4592193" y="391285"/>
            <a:ext cx="1383755" cy="5960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9F660E-ACD4-FDDD-E4E6-5637483486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594" t="17868" r="27109" b="48088"/>
          <a:stretch/>
        </p:blipFill>
        <p:spPr>
          <a:xfrm>
            <a:off x="7193268" y="270675"/>
            <a:ext cx="1634726" cy="9360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9676E1-D6C2-A258-3884-1732467E54F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2956" t="33015" r="18957" b="62871"/>
          <a:stretch/>
        </p:blipFill>
        <p:spPr>
          <a:xfrm>
            <a:off x="10242020" y="391285"/>
            <a:ext cx="1510695" cy="6872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0F8D9C-523B-A029-DEC8-3A1F253B532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570" t="60524" r="84502" b="5216"/>
          <a:stretch/>
        </p:blipFill>
        <p:spPr>
          <a:xfrm>
            <a:off x="1344023" y="2419277"/>
            <a:ext cx="1641224" cy="8864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33B445A-73A8-19D2-2EC0-681030853F9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959" t="62834" r="58506" b="12538"/>
          <a:stretch/>
        </p:blipFill>
        <p:spPr>
          <a:xfrm>
            <a:off x="4214972" y="2659724"/>
            <a:ext cx="1760976" cy="59604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D395FD6-B0AD-37F3-02FC-8D3614818AE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3785" t="65009" r="34579" b="5299"/>
          <a:stretch/>
        </p:blipFill>
        <p:spPr>
          <a:xfrm>
            <a:off x="7103819" y="2569060"/>
            <a:ext cx="1931603" cy="77415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B9676E1-D6C2-A258-3884-1732467E54F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7678" t="54076" r="24059" b="41003"/>
          <a:stretch/>
        </p:blipFill>
        <p:spPr>
          <a:xfrm>
            <a:off x="10163293" y="2569060"/>
            <a:ext cx="1641224" cy="78115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A97A456-4EF4-B42E-9BE3-1D6AE349941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414" t="63143" r="83557" b="8598"/>
          <a:stretch/>
        </p:blipFill>
        <p:spPr>
          <a:xfrm>
            <a:off x="1237812" y="4355625"/>
            <a:ext cx="1694329" cy="7262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84C8594-0E95-C047-F1F1-0E97083093E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9183" t="62733" r="60699" b="6983"/>
          <a:stretch/>
        </p:blipFill>
        <p:spPr>
          <a:xfrm>
            <a:off x="4375748" y="4121659"/>
            <a:ext cx="1600200" cy="8739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3A86119-C415-CB47-A7DD-A0AEACFF9B1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3655" t="61398" r="33080" b="6872"/>
          <a:stretch/>
        </p:blipFill>
        <p:spPr>
          <a:xfrm>
            <a:off x="7233300" y="4295142"/>
            <a:ext cx="1652604" cy="69252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B9676E1-D6C2-A258-3884-1732467E54F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7599" t="69112" r="22629" b="26259"/>
          <a:stretch/>
        </p:blipFill>
        <p:spPr>
          <a:xfrm>
            <a:off x="10242021" y="4355462"/>
            <a:ext cx="1653989" cy="67235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B9676E1-D6C2-A258-3884-1732467E54F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622" t="83645" r="76438" b="11506"/>
          <a:stretch/>
        </p:blipFill>
        <p:spPr>
          <a:xfrm>
            <a:off x="1237812" y="5866294"/>
            <a:ext cx="1559259" cy="83454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C07B99A-9040-0E69-4FC1-F6FBBBE9A4C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9090" t="65877" r="58937" b="11478"/>
          <a:stretch/>
        </p:blipFill>
        <p:spPr>
          <a:xfrm>
            <a:off x="4214973" y="6022868"/>
            <a:ext cx="1674157" cy="60521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E5732B3-B97D-BD3E-908C-57E35BB6166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3691" t="65097" r="35629" b="10494"/>
          <a:stretch/>
        </p:blipFill>
        <p:spPr>
          <a:xfrm>
            <a:off x="7424161" y="5970770"/>
            <a:ext cx="1504686" cy="65731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45BF8A8-70C8-9E9A-E036-6FB4F6C21FD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393" b="22086"/>
          <a:stretch/>
        </p:blipFill>
        <p:spPr>
          <a:xfrm>
            <a:off x="10111492" y="5983355"/>
            <a:ext cx="1641223" cy="600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664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2022-05-17T03:18:13Z</dcterms:created>
  <dcterms:modified xsi:type="dcterms:W3CDTF">2024-01-29T07:28:16Z</dcterms:modified>
</cp:coreProperties>
</file>