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ca84ed4b-e7ef-47fb-8e19-ea2d466690f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96" y="228674"/>
            <a:ext cx="5474912" cy="410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fc5681a7-a3bc-4960-ad8c-3aad71a0576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" t="1273" r="2390" b="6143"/>
          <a:stretch/>
        </p:blipFill>
        <p:spPr bwMode="auto">
          <a:xfrm>
            <a:off x="6194355" y="267467"/>
            <a:ext cx="5354795" cy="40219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0007" y="531145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ca84ed4b-e7ef-47fb-8e19-ea2d466690f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96" y="228674"/>
            <a:ext cx="5474912" cy="410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fc5681a7-a3bc-4960-ad8c-3aad71a0576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" t="1273" r="2390" b="6143"/>
          <a:stretch/>
        </p:blipFill>
        <p:spPr bwMode="auto">
          <a:xfrm>
            <a:off x="6194355" y="267467"/>
            <a:ext cx="5354795" cy="40219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43996" y="267467"/>
            <a:ext cx="5474912" cy="40673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134296" y="3130860"/>
            <a:ext cx="447581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0" i="0" dirty="0" smtClean="0">
                <a:solidFill>
                  <a:srgbClr val="1C1C1C"/>
                </a:solidFill>
                <a:effectLst/>
              </a:rPr>
              <a:t>They simply divided 200 by 2 and did not use any surd laws.</a:t>
            </a:r>
            <a:endParaRPr lang="en-GB" sz="4800" dirty="0"/>
          </a:p>
        </p:txBody>
      </p:sp>
      <p:sp>
        <p:nvSpPr>
          <p:cNvPr id="2" name="Rectangle 1"/>
          <p:cNvSpPr/>
          <p:nvPr/>
        </p:nvSpPr>
        <p:spPr>
          <a:xfrm>
            <a:off x="8726712" y="1684310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ca84ed4b-e7ef-47fb-8e19-ea2d466690f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94" y="245299"/>
            <a:ext cx="6116221" cy="458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792" t="48684" r="62354" b="36732"/>
          <a:stretch/>
        </p:blipFill>
        <p:spPr>
          <a:xfrm>
            <a:off x="944829" y="4643814"/>
            <a:ext cx="5391150" cy="210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756274" y="1621434"/>
            <a:ext cx="14780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59063" y="3081080"/>
            <a:ext cx="466188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solidFill>
                  <a:srgbClr val="1C1C1C"/>
                </a:solidFill>
              </a:rPr>
              <a:t>They simply did 8 subtract from 2 </a:t>
            </a:r>
            <a:r>
              <a:rPr lang="en-US" sz="4400" dirty="0" smtClean="0">
                <a:solidFill>
                  <a:srgbClr val="1C1C1C"/>
                </a:solidFill>
              </a:rPr>
              <a:t>and </a:t>
            </a:r>
            <a:r>
              <a:rPr lang="en-US" sz="4400" dirty="0">
                <a:solidFill>
                  <a:srgbClr val="1C1C1C"/>
                </a:solidFill>
              </a:rPr>
              <a:t>did not use any surd laws</a:t>
            </a:r>
            <a:r>
              <a:rPr lang="en-US" sz="4400" dirty="0" smtClean="0">
                <a:solidFill>
                  <a:srgbClr val="1C1C1C"/>
                </a:solidFill>
              </a:rPr>
              <a:t>.</a:t>
            </a:r>
            <a:endParaRPr lang="en-GB" sz="4400" dirty="0"/>
          </a:p>
        </p:txBody>
      </p:sp>
      <p:pic>
        <p:nvPicPr>
          <p:cNvPr id="4" name="Picture 3" descr="https://images.diagnosticquestions.com/uploads/Questions/fc5681a7-a3bc-4960-ad8c-3aad71a0576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" t="1273" r="2390" b="6143"/>
          <a:stretch/>
        </p:blipFill>
        <p:spPr bwMode="auto">
          <a:xfrm>
            <a:off x="563867" y="278550"/>
            <a:ext cx="6368947" cy="478361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644" t="47916" r="34429" b="36294"/>
          <a:stretch/>
        </p:blipFill>
        <p:spPr>
          <a:xfrm>
            <a:off x="1300817" y="4790884"/>
            <a:ext cx="4895045" cy="206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45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2020-05-13T16:06:26Z</dcterms:modified>
</cp:coreProperties>
</file>