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352BE78-9413-40B6-A525-E1DD7276AE39}"/>
    <pc:docChg chg="modSld sldOrd">
      <pc:chgData name="Stewart Gale" userId="3647ddd2-6040-41ae-a96d-232c23482af8" providerId="ADAL" clId="{B352BE78-9413-40B6-A525-E1DD7276AE39}" dt="2023-11-14T10:42:09.585" v="1"/>
      <pc:docMkLst>
        <pc:docMk/>
      </pc:docMkLst>
      <pc:sldChg chg="ord">
        <pc:chgData name="Stewart Gale" userId="3647ddd2-6040-41ae-a96d-232c23482af8" providerId="ADAL" clId="{B352BE78-9413-40B6-A525-E1DD7276AE39}" dt="2023-11-14T10:42:09.585" v="1"/>
        <pc:sldMkLst>
          <pc:docMk/>
          <pc:sldMk cId="4061539186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45920" y="461318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575943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327" t="18151" r="15273" b="7909"/>
          <a:stretch/>
        </p:blipFill>
        <p:spPr>
          <a:xfrm>
            <a:off x="5935287" y="178492"/>
            <a:ext cx="6100999" cy="4211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88b3da3b-8b94-4f22-931d-98e0cbdc21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1" y="150783"/>
            <a:ext cx="5689603" cy="42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2474" y="516182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27" t="18151" r="15273" b="7909"/>
          <a:stretch/>
        </p:blipFill>
        <p:spPr>
          <a:xfrm>
            <a:off x="5935287" y="178492"/>
            <a:ext cx="6100999" cy="4211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2" descr="https://images.diagnosticquestions.com/uploads/questions/88b3da3b-8b94-4f22-931d-98e0cbdc21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41" y="150783"/>
            <a:ext cx="5689603" cy="426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7541" y="178492"/>
            <a:ext cx="5689603" cy="42394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36264" y="156047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6381" y="3180010"/>
            <a:ext cx="38681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</a:rPr>
              <a:t>They didn’t recognize that the 2 was a minus 2.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88b3da3b-8b94-4f22-931d-98e0cbdc216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3" y="272663"/>
            <a:ext cx="6420720" cy="481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414" t="48227" r="35177" b="35984"/>
          <a:stretch/>
        </p:blipFill>
        <p:spPr>
          <a:xfrm>
            <a:off x="1228490" y="4816892"/>
            <a:ext cx="4733006" cy="204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55475" y="2931355"/>
            <a:ext cx="404355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They thought the </a:t>
            </a:r>
          </a:p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4 was the </a:t>
            </a:r>
          </a:p>
          <a:p>
            <a:pPr algn="ctr"/>
            <a:r>
              <a:rPr lang="en-US" sz="4000" b="0" i="1" dirty="0">
                <a:solidFill>
                  <a:srgbClr val="1C1C1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4000" b="0" i="0" dirty="0">
                <a:solidFill>
                  <a:srgbClr val="1C1C1C"/>
                </a:solidFill>
                <a:effectLst/>
              </a:rPr>
              <a:t> intercept </a:t>
            </a:r>
          </a:p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and not the gradient.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70107" y="148480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27" t="18151" r="15273" b="7909"/>
          <a:stretch/>
        </p:blipFill>
        <p:spPr>
          <a:xfrm>
            <a:off x="400988" y="301483"/>
            <a:ext cx="6470867" cy="4467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78" t="47769" r="62103" b="37014"/>
          <a:stretch/>
        </p:blipFill>
        <p:spPr>
          <a:xfrm>
            <a:off x="1207502" y="4768603"/>
            <a:ext cx="4857837" cy="196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40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2023-11-14T10:42:11Z</dcterms:modified>
</cp:coreProperties>
</file>