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4A06252-534E-408B-8748-25BDDFCBDAED}"/>
    <pc:docChg chg="undo custSel modSld">
      <pc:chgData name="Stewart Gale" userId="3647ddd2-6040-41ae-a96d-232c23482af8" providerId="ADAL" clId="{A4A06252-534E-408B-8748-25BDDFCBDAED}" dt="2021-09-16T09:46:42.097" v="6" actId="403"/>
      <pc:docMkLst>
        <pc:docMk/>
      </pc:docMkLst>
      <pc:sldChg chg="modSp mod">
        <pc:chgData name="Stewart Gale" userId="3647ddd2-6040-41ae-a96d-232c23482af8" providerId="ADAL" clId="{A4A06252-534E-408B-8748-25BDDFCBDAED}" dt="2021-09-16T09:46:23.997" v="3" actId="732"/>
        <pc:sldMkLst>
          <pc:docMk/>
          <pc:sldMk cId="422831555" sldId="256"/>
        </pc:sldMkLst>
        <pc:picChg chg="mod modCrop">
          <ac:chgData name="Stewart Gale" userId="3647ddd2-6040-41ae-a96d-232c23482af8" providerId="ADAL" clId="{A4A06252-534E-408B-8748-25BDDFCBDAED}" dt="2021-09-16T09:46:23.997" v="3" actId="732"/>
          <ac:picMkLst>
            <pc:docMk/>
            <pc:sldMk cId="422831555" sldId="256"/>
            <ac:picMk id="5" creationId="{00000000-0000-0000-0000-000000000000}"/>
          </ac:picMkLst>
        </pc:picChg>
      </pc:sldChg>
      <pc:sldChg chg="modSp mod">
        <pc:chgData name="Stewart Gale" userId="3647ddd2-6040-41ae-a96d-232c23482af8" providerId="ADAL" clId="{A4A06252-534E-408B-8748-25BDDFCBDAED}" dt="2021-09-16T09:46:42.097" v="6" actId="403"/>
        <pc:sldMkLst>
          <pc:docMk/>
          <pc:sldMk cId="1353710035" sldId="257"/>
        </pc:sldMkLst>
        <pc:graphicFrameChg chg="modGraphic">
          <ac:chgData name="Stewart Gale" userId="3647ddd2-6040-41ae-a96d-232c23482af8" providerId="ADAL" clId="{A4A06252-534E-408B-8748-25BDDFCBDAED}" dt="2021-09-16T09:46:42.097" v="6" actId="403"/>
          <ac:graphicFrameMkLst>
            <pc:docMk/>
            <pc:sldMk cId="1353710035" sldId="257"/>
            <ac:graphicFrameMk id="2" creationId="{00000000-0000-0000-0000-00000000000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696F-B59D-4549-86CC-392182CC665F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5232-864C-4FC0-ABA0-C7A1F545D3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854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696F-B59D-4549-86CC-392182CC665F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5232-864C-4FC0-ABA0-C7A1F545D3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94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696F-B59D-4549-86CC-392182CC665F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5232-864C-4FC0-ABA0-C7A1F545D3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896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696F-B59D-4549-86CC-392182CC665F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5232-864C-4FC0-ABA0-C7A1F545D3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3502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696F-B59D-4549-86CC-392182CC665F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5232-864C-4FC0-ABA0-C7A1F545D3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130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696F-B59D-4549-86CC-392182CC665F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5232-864C-4FC0-ABA0-C7A1F545D3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8865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696F-B59D-4549-86CC-392182CC665F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5232-864C-4FC0-ABA0-C7A1F545D3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481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696F-B59D-4549-86CC-392182CC665F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5232-864C-4FC0-ABA0-C7A1F545D3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72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696F-B59D-4549-86CC-392182CC665F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5232-864C-4FC0-ABA0-C7A1F545D3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490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696F-B59D-4549-86CC-392182CC665F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5232-864C-4FC0-ABA0-C7A1F545D3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921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0696F-B59D-4549-86CC-392182CC665F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25232-864C-4FC0-ABA0-C7A1F545D3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1372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0696F-B59D-4549-86CC-392182CC665F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25232-864C-4FC0-ABA0-C7A1F545D3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784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5997" y="1891473"/>
            <a:ext cx="6316003" cy="36808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b="3112"/>
          <a:stretch/>
        </p:blipFill>
        <p:spPr>
          <a:xfrm>
            <a:off x="-21911" y="155171"/>
            <a:ext cx="5897908" cy="664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31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99607" y="2200903"/>
            <a:ext cx="749808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01816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45094"/>
          <a:stretch/>
        </p:blipFill>
        <p:spPr>
          <a:xfrm>
            <a:off x="5897908" y="1886944"/>
            <a:ext cx="6316003" cy="36992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897908" cy="6858000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048087"/>
              </p:ext>
            </p:extLst>
          </p:nvPr>
        </p:nvGraphicFramePr>
        <p:xfrm>
          <a:off x="6979780" y="3314007"/>
          <a:ext cx="5170467" cy="2128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0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0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0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01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5612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5.3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612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612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No Mode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612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4.3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612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3710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22</Words>
  <Application>Microsoft Office PowerPoint</Application>
  <PresentationFormat>Widescreen</PresentationFormat>
  <Paragraphs>21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2016-03-06T08:40:16Z</dcterms:created>
  <dcterms:modified xsi:type="dcterms:W3CDTF">2021-09-16T09:46:46Z</dcterms:modified>
</cp:coreProperties>
</file>