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8" r:id="rId3"/>
    <p:sldId id="264" r:id="rId4"/>
    <p:sldId id="263" r:id="rId5"/>
    <p:sldId id="266" r:id="rId6"/>
    <p:sldId id="265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378CFF-C470-4CE9-A404-90C4B3E10538}" v="16" dt="2025-05-15T11:27:23.7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D012639-A016-4CE3-AB66-CEA6BB4EEB7D}"/>
    <pc:docChg chg="undo custSel addSld modSld sldOrd">
      <pc:chgData name="Stewart Gale" userId="3647ddd2-6040-41ae-a96d-232c23482af8" providerId="ADAL" clId="{7D012639-A016-4CE3-AB66-CEA6BB4EEB7D}" dt="2024-06-06T08:11:51.895" v="417"/>
      <pc:docMkLst>
        <pc:docMk/>
      </pc:docMkLst>
      <pc:sldChg chg="addSp delSp modSp mod ord">
        <pc:chgData name="Stewart Gale" userId="3647ddd2-6040-41ae-a96d-232c23482af8" providerId="ADAL" clId="{7D012639-A016-4CE3-AB66-CEA6BB4EEB7D}" dt="2022-02-23T04:21:38.061" v="34"/>
        <pc:sldMkLst>
          <pc:docMk/>
          <pc:sldMk cId="1557572431" sldId="262"/>
        </pc:sldMkLst>
      </pc:sldChg>
      <pc:sldChg chg="addSp delSp modSp mod">
        <pc:chgData name="Stewart Gale" userId="3647ddd2-6040-41ae-a96d-232c23482af8" providerId="ADAL" clId="{7D012639-A016-4CE3-AB66-CEA6BB4EEB7D}" dt="2022-03-10T10:26:52.077" v="219" actId="14100"/>
        <pc:sldMkLst>
          <pc:docMk/>
          <pc:sldMk cId="3447537947" sldId="263"/>
        </pc:sldMkLst>
      </pc:sldChg>
      <pc:sldChg chg="addSp modSp add mod ord">
        <pc:chgData name="Stewart Gale" userId="3647ddd2-6040-41ae-a96d-232c23482af8" providerId="ADAL" clId="{7D012639-A016-4CE3-AB66-CEA6BB4EEB7D}" dt="2024-06-06T08:11:51.895" v="417"/>
        <pc:sldMkLst>
          <pc:docMk/>
          <pc:sldMk cId="973958827" sldId="264"/>
        </pc:sldMkLst>
      </pc:sldChg>
      <pc:sldChg chg="modSp add mod ord">
        <pc:chgData name="Stewart Gale" userId="3647ddd2-6040-41ae-a96d-232c23482af8" providerId="ADAL" clId="{7D012639-A016-4CE3-AB66-CEA6BB4EEB7D}" dt="2022-02-23T04:21:55.631" v="40"/>
        <pc:sldMkLst>
          <pc:docMk/>
          <pc:sldMk cId="1228966400" sldId="265"/>
        </pc:sldMkLst>
      </pc:sldChg>
      <pc:sldChg chg="modSp add mod">
        <pc:chgData name="Stewart Gale" userId="3647ddd2-6040-41ae-a96d-232c23482af8" providerId="ADAL" clId="{7D012639-A016-4CE3-AB66-CEA6BB4EEB7D}" dt="2022-02-23T04:21:11.391" v="27" actId="1076"/>
        <pc:sldMkLst>
          <pc:docMk/>
          <pc:sldMk cId="4025555002" sldId="266"/>
        </pc:sldMkLst>
      </pc:sldChg>
    </pc:docChg>
  </pc:docChgLst>
  <pc:docChgLst>
    <pc:chgData name="Stewart Gale" userId="3647ddd2-6040-41ae-a96d-232c23482af8" providerId="ADAL" clId="{2E378CFF-C470-4CE9-A404-90C4B3E10538}"/>
    <pc:docChg chg="custSel modSld">
      <pc:chgData name="Stewart Gale" userId="3647ddd2-6040-41ae-a96d-232c23482af8" providerId="ADAL" clId="{2E378CFF-C470-4CE9-A404-90C4B3E10538}" dt="2025-05-15T11:27:23.728" v="16"/>
      <pc:docMkLst>
        <pc:docMk/>
      </pc:docMkLst>
      <pc:sldChg chg="modAnim">
        <pc:chgData name="Stewart Gale" userId="3647ddd2-6040-41ae-a96d-232c23482af8" providerId="ADAL" clId="{2E378CFF-C470-4CE9-A404-90C4B3E10538}" dt="2025-05-15T11:27:23.728" v="16"/>
        <pc:sldMkLst>
          <pc:docMk/>
          <pc:sldMk cId="3447537947" sldId="263"/>
        </pc:sldMkLst>
      </pc:sldChg>
      <pc:sldChg chg="delSp mod modAnim">
        <pc:chgData name="Stewart Gale" userId="3647ddd2-6040-41ae-a96d-232c23482af8" providerId="ADAL" clId="{2E378CFF-C470-4CE9-A404-90C4B3E10538}" dt="2025-05-15T11:22:43.057" v="8" actId="478"/>
        <pc:sldMkLst>
          <pc:docMk/>
          <pc:sldMk cId="973958827" sldId="264"/>
        </pc:sldMkLst>
        <pc:inkChg chg="del">
          <ac:chgData name="Stewart Gale" userId="3647ddd2-6040-41ae-a96d-232c23482af8" providerId="ADAL" clId="{2E378CFF-C470-4CE9-A404-90C4B3E10538}" dt="2025-05-15T11:22:43.057" v="8" actId="478"/>
          <ac:inkMkLst>
            <pc:docMk/>
            <pc:sldMk cId="973958827" sldId="264"/>
            <ac:inkMk id="19" creationId="{E46933CC-D4C0-4D03-8ABC-4F30B1443AC7}"/>
          </ac:inkMkLst>
        </pc:ink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D96-6EA2-4957-97B4-F0DAC48290B7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344A-62ED-45EA-9072-8337EBD0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4731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D96-6EA2-4957-97B4-F0DAC48290B7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344A-62ED-45EA-9072-8337EBD0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971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D96-6EA2-4957-97B4-F0DAC48290B7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344A-62ED-45EA-9072-8337EBD0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927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D96-6EA2-4957-97B4-F0DAC48290B7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344A-62ED-45EA-9072-8337EBD0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812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D96-6EA2-4957-97B4-F0DAC48290B7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344A-62ED-45EA-9072-8337EBD0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76838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D96-6EA2-4957-97B4-F0DAC48290B7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344A-62ED-45EA-9072-8337EBD0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412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D96-6EA2-4957-97B4-F0DAC48290B7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344A-62ED-45EA-9072-8337EBD0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625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D96-6EA2-4957-97B4-F0DAC48290B7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344A-62ED-45EA-9072-8337EBD0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290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D96-6EA2-4957-97B4-F0DAC48290B7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344A-62ED-45EA-9072-8337EBD0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450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D96-6EA2-4957-97B4-F0DAC48290B7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344A-62ED-45EA-9072-8337EBD0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461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8EED96-6EA2-4957-97B4-F0DAC48290B7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7344A-62ED-45EA-9072-8337EBD0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2333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EED96-6EA2-4957-97B4-F0DAC48290B7}" type="datetimeFigureOut">
              <a:rPr lang="en-GB" smtClean="0"/>
              <a:t>15/05/2025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7344A-62ED-45EA-9072-8337EBD018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9285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666" t="8867" r="11149" b="14474"/>
          <a:stretch/>
        </p:blipFill>
        <p:spPr>
          <a:xfrm>
            <a:off x="0" y="0"/>
            <a:ext cx="12192001" cy="6847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742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05644" y="2072640"/>
            <a:ext cx="786384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0100736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2194" t="12527" r="54542" b="50000"/>
          <a:stretch/>
        </p:blipFill>
        <p:spPr>
          <a:xfrm>
            <a:off x="720436" y="84809"/>
            <a:ext cx="10496204" cy="677319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52E6390-A23A-4495-91A7-4C23016D3A09}"/>
                  </a:ext>
                </a:extLst>
              </p:cNvPr>
              <p:cNvSpPr txBox="1"/>
              <p:nvPr/>
            </p:nvSpPr>
            <p:spPr>
              <a:xfrm>
                <a:off x="2909452" y="4317077"/>
                <a:ext cx="1862051" cy="5275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224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50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= 6.03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52E6390-A23A-4495-91A7-4C23016D3A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452" y="4317077"/>
                <a:ext cx="1862051" cy="527580"/>
              </a:xfrm>
              <a:prstGeom prst="rect">
                <a:avLst/>
              </a:prstGeom>
              <a:blipFill>
                <a:blip r:embed="rId3"/>
                <a:stretch>
                  <a:fillRect b="-8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DE26E1B-4DAB-45BF-80BA-AC4986E4ABA6}"/>
                  </a:ext>
                </a:extLst>
              </p:cNvPr>
              <p:cNvSpPr txBox="1"/>
              <p:nvPr/>
            </p:nvSpPr>
            <p:spPr>
              <a:xfrm>
                <a:off x="2909452" y="5439296"/>
                <a:ext cx="1862051" cy="5269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224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50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= 2.9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BDE26E1B-4DAB-45BF-80BA-AC4986E4AB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09452" y="5439296"/>
                <a:ext cx="1862051" cy="526939"/>
              </a:xfrm>
              <a:prstGeom prst="rect">
                <a:avLst/>
              </a:prstGeom>
              <a:blipFill>
                <a:blip r:embed="rId4"/>
                <a:stretch>
                  <a:fillRect b="-8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4F1ECC1-89A5-43F9-9FB8-4B725451AFA5}"/>
                  </a:ext>
                </a:extLst>
              </p:cNvPr>
              <p:cNvSpPr txBox="1"/>
              <p:nvPr/>
            </p:nvSpPr>
            <p:spPr>
              <a:xfrm>
                <a:off x="4962696" y="4317077"/>
                <a:ext cx="1862051" cy="5262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48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224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50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= 10.71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4F1ECC1-89A5-43F9-9FB8-4B725451AF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696" y="4317077"/>
                <a:ext cx="1862051" cy="526298"/>
              </a:xfrm>
              <a:prstGeom prst="rect">
                <a:avLst/>
              </a:prstGeom>
              <a:blipFill>
                <a:blip r:embed="rId5"/>
                <a:stretch>
                  <a:fillRect r="-1634" b="-8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208FBB9-6EB5-4238-A252-CB9001FCF834}"/>
                  </a:ext>
                </a:extLst>
              </p:cNvPr>
              <p:cNvSpPr txBox="1"/>
              <p:nvPr/>
            </p:nvSpPr>
            <p:spPr>
              <a:xfrm>
                <a:off x="4962696" y="5439296"/>
                <a:ext cx="1862051" cy="5295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26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224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50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= 5.8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208FBB9-6EB5-4238-A252-CB9001FCF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2696" y="5439296"/>
                <a:ext cx="1862051" cy="529504"/>
              </a:xfrm>
              <a:prstGeom prst="rect">
                <a:avLst/>
              </a:prstGeom>
              <a:blipFill>
                <a:blip r:embed="rId6"/>
                <a:stretch>
                  <a:fillRect b="-8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A24C853-9C62-4483-A6D6-97E5A3B32237}"/>
                  </a:ext>
                </a:extLst>
              </p:cNvPr>
              <p:cNvSpPr txBox="1"/>
              <p:nvPr/>
            </p:nvSpPr>
            <p:spPr>
              <a:xfrm>
                <a:off x="6938354" y="4317077"/>
                <a:ext cx="1862051" cy="5295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32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224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50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= 7.1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A24C853-9C62-4483-A6D6-97E5A3B322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8354" y="4317077"/>
                <a:ext cx="1862051" cy="529504"/>
              </a:xfrm>
              <a:prstGeom prst="rect">
                <a:avLst/>
              </a:prstGeom>
              <a:blipFill>
                <a:blip r:embed="rId7"/>
                <a:stretch>
                  <a:fillRect b="-8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B5A6EA-3264-4716-8843-AD61ED4AAC74}"/>
                  </a:ext>
                </a:extLst>
              </p:cNvPr>
              <p:cNvSpPr txBox="1"/>
              <p:nvPr/>
            </p:nvSpPr>
            <p:spPr>
              <a:xfrm>
                <a:off x="6938354" y="5439296"/>
                <a:ext cx="1862051" cy="5320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53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224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50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= 11.8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1B5A6EA-3264-4716-8843-AD61ED4AAC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38354" y="5439296"/>
                <a:ext cx="1862051" cy="532005"/>
              </a:xfrm>
              <a:prstGeom prst="rect">
                <a:avLst/>
              </a:prstGeom>
              <a:blipFill>
                <a:blip r:embed="rId8"/>
                <a:stretch>
                  <a:fillRect b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A46ED23-FD09-46FA-8A79-B1E27ED918A6}"/>
                  </a:ext>
                </a:extLst>
              </p:cNvPr>
              <p:cNvSpPr txBox="1"/>
              <p:nvPr/>
            </p:nvSpPr>
            <p:spPr>
              <a:xfrm>
                <a:off x="8914012" y="4317077"/>
                <a:ext cx="1862051" cy="528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18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224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50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= 4.01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A46ED23-FD09-46FA-8A79-B1E27ED91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14012" y="4317077"/>
                <a:ext cx="1862051" cy="528863"/>
              </a:xfrm>
              <a:prstGeom prst="rect">
                <a:avLst/>
              </a:prstGeom>
              <a:blipFill>
                <a:blip r:embed="rId9"/>
                <a:stretch>
                  <a:fillRect b="-8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7A9B36B-CDE6-4DF6-980F-7FFDF9050BD5}"/>
                  </a:ext>
                </a:extLst>
              </p:cNvPr>
              <p:cNvSpPr txBox="1"/>
              <p:nvPr/>
            </p:nvSpPr>
            <p:spPr>
              <a:xfrm>
                <a:off x="8961120" y="5439296"/>
                <a:ext cx="1862050" cy="5277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224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50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= 1.56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7A9B36B-CDE6-4DF6-980F-7FFDF9050B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1120" y="5439296"/>
                <a:ext cx="1862050" cy="527773"/>
              </a:xfrm>
              <a:prstGeom prst="rect">
                <a:avLst/>
              </a:prstGeom>
              <a:blipFill>
                <a:blip r:embed="rId10"/>
                <a:stretch>
                  <a:fillRect b="-68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18D530DD-3292-4859-9162-DDBE495EB6AE}"/>
              </a:ext>
            </a:extLst>
          </p:cNvPr>
          <p:cNvSpPr txBox="1"/>
          <p:nvPr/>
        </p:nvSpPr>
        <p:spPr>
          <a:xfrm>
            <a:off x="4470376" y="4803858"/>
            <a:ext cx="396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6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9EC6AF9-2351-412D-B423-77A668D04838}"/>
              </a:ext>
            </a:extLst>
          </p:cNvPr>
          <p:cNvSpPr txBox="1"/>
          <p:nvPr/>
        </p:nvSpPr>
        <p:spPr>
          <a:xfrm>
            <a:off x="6354592" y="4803858"/>
            <a:ext cx="5598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4C15AF-964C-43B7-A94D-5A667CCBB8F2}"/>
              </a:ext>
            </a:extLst>
          </p:cNvPr>
          <p:cNvSpPr txBox="1"/>
          <p:nvPr/>
        </p:nvSpPr>
        <p:spPr>
          <a:xfrm>
            <a:off x="8521443" y="4829873"/>
            <a:ext cx="396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7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5D4058-68FC-475D-B756-D0F42187B818}"/>
              </a:ext>
            </a:extLst>
          </p:cNvPr>
          <p:cNvSpPr txBox="1"/>
          <p:nvPr/>
        </p:nvSpPr>
        <p:spPr>
          <a:xfrm>
            <a:off x="10407368" y="4811641"/>
            <a:ext cx="5306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4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4B4FFBB-6274-4A88-9B05-5901CD3774A4}"/>
              </a:ext>
            </a:extLst>
          </p:cNvPr>
          <p:cNvSpPr txBox="1"/>
          <p:nvPr/>
        </p:nvSpPr>
        <p:spPr>
          <a:xfrm>
            <a:off x="4455295" y="6014989"/>
            <a:ext cx="396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3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5CBD71-01FA-4B81-B47C-AFA0F488F43C}"/>
              </a:ext>
            </a:extLst>
          </p:cNvPr>
          <p:cNvSpPr txBox="1"/>
          <p:nvPr/>
        </p:nvSpPr>
        <p:spPr>
          <a:xfrm>
            <a:off x="6502997" y="6014989"/>
            <a:ext cx="396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6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830C1E3-2063-4E3D-9780-04A43AD99180}"/>
              </a:ext>
            </a:extLst>
          </p:cNvPr>
          <p:cNvSpPr txBox="1"/>
          <p:nvPr/>
        </p:nvSpPr>
        <p:spPr>
          <a:xfrm>
            <a:off x="8293165" y="5987567"/>
            <a:ext cx="581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11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57D82F-B5AB-4605-B3E3-7A291CBF82CF}"/>
              </a:ext>
            </a:extLst>
          </p:cNvPr>
          <p:cNvSpPr txBox="1"/>
          <p:nvPr/>
        </p:nvSpPr>
        <p:spPr>
          <a:xfrm>
            <a:off x="10496204" y="5973609"/>
            <a:ext cx="4544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3958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0666" t="50124" r="53120" b="14474"/>
          <a:stretch/>
        </p:blipFill>
        <p:spPr>
          <a:xfrm>
            <a:off x="301705" y="184265"/>
            <a:ext cx="11588589" cy="648947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0877A32-22FF-4D17-A587-D6F91565C325}"/>
                  </a:ext>
                </a:extLst>
              </p:cNvPr>
              <p:cNvSpPr txBox="1"/>
              <p:nvPr/>
            </p:nvSpPr>
            <p:spPr>
              <a:xfrm>
                <a:off x="2992581" y="4605251"/>
                <a:ext cx="1862051" cy="528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44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500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60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= 5.28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0877A32-22FF-4D17-A587-D6F91565C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581" y="4605251"/>
                <a:ext cx="1862051" cy="528222"/>
              </a:xfrm>
              <a:prstGeom prst="rect">
                <a:avLst/>
              </a:prstGeom>
              <a:blipFill>
                <a:blip r:embed="rId3"/>
                <a:stretch>
                  <a:fillRect b="-8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CBAD04-2490-4A8A-B8E4-7847D26DF282}"/>
                  </a:ext>
                </a:extLst>
              </p:cNvPr>
              <p:cNvSpPr txBox="1"/>
              <p:nvPr/>
            </p:nvSpPr>
            <p:spPr>
              <a:xfrm>
                <a:off x="2992581" y="5727470"/>
                <a:ext cx="1862051" cy="533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58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500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60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= 6.96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CBAD04-2490-4A8A-B8E4-7847D26DF2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92581" y="5727470"/>
                <a:ext cx="1862051" cy="533929"/>
              </a:xfrm>
              <a:prstGeom prst="rect">
                <a:avLst/>
              </a:prstGeom>
              <a:blipFill>
                <a:blip r:embed="rId4"/>
                <a:stretch>
                  <a:fillRect b="-8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A48CF4E-8AA6-4BFE-9822-44D38DBEDAD4}"/>
                  </a:ext>
                </a:extLst>
              </p:cNvPr>
              <p:cNvSpPr txBox="1"/>
              <p:nvPr/>
            </p:nvSpPr>
            <p:spPr>
              <a:xfrm>
                <a:off x="5045825" y="4605251"/>
                <a:ext cx="1862051" cy="533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53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500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60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= 6.36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A48CF4E-8AA6-4BFE-9822-44D38DBEDA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5825" y="4605251"/>
                <a:ext cx="1862051" cy="533929"/>
              </a:xfrm>
              <a:prstGeom prst="rect">
                <a:avLst/>
              </a:prstGeom>
              <a:blipFill>
                <a:blip r:embed="rId5"/>
                <a:stretch>
                  <a:fillRect b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99A903-76FB-43E2-A2F7-00835699C099}"/>
                  </a:ext>
                </a:extLst>
              </p:cNvPr>
              <p:cNvSpPr txBox="1"/>
              <p:nvPr/>
            </p:nvSpPr>
            <p:spPr>
              <a:xfrm>
                <a:off x="5045825" y="5727470"/>
                <a:ext cx="1862051" cy="5295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31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500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60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= 3.72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D99A903-76FB-43E2-A2F7-00835699C0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45825" y="5727470"/>
                <a:ext cx="1862051" cy="529504"/>
              </a:xfrm>
              <a:prstGeom prst="rect">
                <a:avLst/>
              </a:prstGeom>
              <a:blipFill>
                <a:blip r:embed="rId6"/>
                <a:stretch>
                  <a:fillRect b="-93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50AE7A-2757-46A9-8106-E472CC354CDF}"/>
                  </a:ext>
                </a:extLst>
              </p:cNvPr>
              <p:cNvSpPr txBox="1"/>
              <p:nvPr/>
            </p:nvSpPr>
            <p:spPr>
              <a:xfrm>
                <a:off x="7099069" y="4605251"/>
                <a:ext cx="1862051" cy="533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75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500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60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= 9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F50AE7A-2757-46A9-8106-E472CC354C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9069" y="4605251"/>
                <a:ext cx="1862051" cy="533929"/>
              </a:xfrm>
              <a:prstGeom prst="rect">
                <a:avLst/>
              </a:prstGeom>
              <a:blipFill>
                <a:blip r:embed="rId7"/>
                <a:stretch>
                  <a:fillRect b="-6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253B6C2-322C-4C62-AC08-B22E0D31A673}"/>
                  </a:ext>
                </a:extLst>
              </p:cNvPr>
              <p:cNvSpPr txBox="1"/>
              <p:nvPr/>
            </p:nvSpPr>
            <p:spPr>
              <a:xfrm>
                <a:off x="7099069" y="5727470"/>
                <a:ext cx="1862051" cy="5295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500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60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= 2.4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D253B6C2-322C-4C62-AC08-B22E0D31A6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9069" y="5727470"/>
                <a:ext cx="1862051" cy="529504"/>
              </a:xfrm>
              <a:prstGeom prst="rect">
                <a:avLst/>
              </a:prstGeom>
              <a:blipFill>
                <a:blip r:embed="rId8"/>
                <a:stretch>
                  <a:fillRect b="-93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44E42A-94DC-46C6-98E6-00C67648D939}"/>
                  </a:ext>
                </a:extLst>
              </p:cNvPr>
              <p:cNvSpPr txBox="1"/>
              <p:nvPr/>
            </p:nvSpPr>
            <p:spPr>
              <a:xfrm>
                <a:off x="9199419" y="4605251"/>
                <a:ext cx="1862051" cy="5295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97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500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60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= 11.64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C44E42A-94DC-46C6-98E6-00C67648D9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9419" y="4605251"/>
                <a:ext cx="1862051" cy="529504"/>
              </a:xfrm>
              <a:prstGeom prst="rect">
                <a:avLst/>
              </a:prstGeom>
              <a:blipFill>
                <a:blip r:embed="rId9"/>
                <a:stretch>
                  <a:fillRect r="-1634" b="-804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B9E9DA1-3EBB-49C6-8643-32F17D6D5565}"/>
                  </a:ext>
                </a:extLst>
              </p:cNvPr>
              <p:cNvSpPr txBox="1"/>
              <p:nvPr/>
            </p:nvSpPr>
            <p:spPr>
              <a:xfrm>
                <a:off x="9192814" y="5727470"/>
                <a:ext cx="1862051" cy="5288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GB" sz="2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122</m:t>
                        </m:r>
                      </m:num>
                      <m:den>
                        <m:r>
                          <a:rPr lang="en-US" sz="2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500</m:t>
                        </m:r>
                      </m:den>
                    </m:f>
                  </m:oMath>
                </a14:m>
                <a:r>
                  <a:rPr lang="en-GB" sz="2000" dirty="0">
                    <a:solidFill>
                      <a:srgbClr val="FF0000"/>
                    </a:solidFill>
                  </a:rPr>
                  <a:t> x 60 </a:t>
                </a:r>
                <a:r>
                  <a:rPr lang="en-GB" sz="2000" b="1" dirty="0">
                    <a:solidFill>
                      <a:srgbClr val="FF0000"/>
                    </a:solidFill>
                  </a:rPr>
                  <a:t>= 14.64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B9E9DA1-3EBB-49C6-8643-32F17D6D55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2814" y="5727470"/>
                <a:ext cx="1862051" cy="528863"/>
              </a:xfrm>
              <a:prstGeom prst="rect">
                <a:avLst/>
              </a:prstGeom>
              <a:blipFill>
                <a:blip r:embed="rId10"/>
                <a:stretch>
                  <a:fillRect r="-1967" b="-93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>
            <a:extLst>
              <a:ext uri="{FF2B5EF4-FFF2-40B4-BE49-F238E27FC236}">
                <a16:creationId xmlns:a16="http://schemas.microsoft.com/office/drawing/2014/main" id="{56DB531A-FA30-48B1-B7C7-E8C946EE6D45}"/>
              </a:ext>
            </a:extLst>
          </p:cNvPr>
          <p:cNvSpPr txBox="1"/>
          <p:nvPr/>
        </p:nvSpPr>
        <p:spPr>
          <a:xfrm>
            <a:off x="4535816" y="4964612"/>
            <a:ext cx="396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5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E92F92-18FF-4364-A56F-4E9A7A8F6931}"/>
              </a:ext>
            </a:extLst>
          </p:cNvPr>
          <p:cNvSpPr txBox="1"/>
          <p:nvPr/>
        </p:nvSpPr>
        <p:spPr>
          <a:xfrm>
            <a:off x="6583518" y="4964612"/>
            <a:ext cx="396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6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434487F-D63C-4AC1-96B1-BAA5B0BABE79}"/>
              </a:ext>
            </a:extLst>
          </p:cNvPr>
          <p:cNvSpPr txBox="1"/>
          <p:nvPr/>
        </p:nvSpPr>
        <p:spPr>
          <a:xfrm>
            <a:off x="8636762" y="4937190"/>
            <a:ext cx="396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9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070D9E-FEE9-47FD-B183-4A1F966FC1B2}"/>
              </a:ext>
            </a:extLst>
          </p:cNvPr>
          <p:cNvSpPr txBox="1"/>
          <p:nvPr/>
        </p:nvSpPr>
        <p:spPr>
          <a:xfrm>
            <a:off x="10690006" y="4937190"/>
            <a:ext cx="609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12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BE50629-2FCC-4CA4-9832-7E782DE17F0D}"/>
              </a:ext>
            </a:extLst>
          </p:cNvPr>
          <p:cNvSpPr txBox="1"/>
          <p:nvPr/>
        </p:nvSpPr>
        <p:spPr>
          <a:xfrm>
            <a:off x="4535816" y="6087206"/>
            <a:ext cx="396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7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CEC1622-7C10-4CAE-A029-12D38DB90EFF}"/>
              </a:ext>
            </a:extLst>
          </p:cNvPr>
          <p:cNvSpPr txBox="1"/>
          <p:nvPr/>
        </p:nvSpPr>
        <p:spPr>
          <a:xfrm>
            <a:off x="6583518" y="6087206"/>
            <a:ext cx="396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4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78511C7-5A67-4559-AC7B-711CE5924859}"/>
              </a:ext>
            </a:extLst>
          </p:cNvPr>
          <p:cNvSpPr txBox="1"/>
          <p:nvPr/>
        </p:nvSpPr>
        <p:spPr>
          <a:xfrm>
            <a:off x="8636762" y="6059784"/>
            <a:ext cx="3964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2</a:t>
            </a:r>
            <a:endParaRPr lang="en-GB" sz="2800" b="1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E6F2997-BE9B-43C6-8DB5-F27C5A3E60B9}"/>
              </a:ext>
            </a:extLst>
          </p:cNvPr>
          <p:cNvSpPr txBox="1"/>
          <p:nvPr/>
        </p:nvSpPr>
        <p:spPr>
          <a:xfrm>
            <a:off x="10690006" y="6059784"/>
            <a:ext cx="6097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</a:rPr>
              <a:t>15</a:t>
            </a:r>
            <a:endParaRPr lang="en-GB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7537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F211F3-0956-49AC-9C0A-A109C3DA3A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038" t="12401" r="12979" b="73256"/>
          <a:stretch/>
        </p:blipFill>
        <p:spPr>
          <a:xfrm>
            <a:off x="253513" y="140678"/>
            <a:ext cx="11521146" cy="2630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555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F211F3-0956-49AC-9C0A-A109C3DA3A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038" t="35364" r="11149" b="58480"/>
          <a:stretch/>
        </p:blipFill>
        <p:spPr>
          <a:xfrm>
            <a:off x="138543" y="159007"/>
            <a:ext cx="11665563" cy="1087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9664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F211F3-0956-49AC-9C0A-A109C3DA3A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038" t="48465" r="11149" b="25370"/>
          <a:stretch/>
        </p:blipFill>
        <p:spPr>
          <a:xfrm>
            <a:off x="146003" y="112540"/>
            <a:ext cx="11776365" cy="436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5724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97</Words>
  <Application>Microsoft Office PowerPoint</Application>
  <PresentationFormat>Widescreen</PresentationFormat>
  <Paragraphs>33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6</cp:revision>
  <dcterms:created xsi:type="dcterms:W3CDTF">2016-05-31T05:32:08Z</dcterms:created>
  <dcterms:modified xsi:type="dcterms:W3CDTF">2025-05-15T11:27:29Z</dcterms:modified>
</cp:coreProperties>
</file>