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80" r:id="rId3"/>
    <p:sldId id="260" r:id="rId4"/>
    <p:sldId id="261" r:id="rId5"/>
    <p:sldId id="263" r:id="rId6"/>
    <p:sldId id="262" r:id="rId7"/>
    <p:sldId id="281" r:id="rId8"/>
    <p:sldId id="282" r:id="rId9"/>
    <p:sldId id="283" r:id="rId10"/>
    <p:sldId id="284" r:id="rId11"/>
    <p:sldId id="285" r:id="rId12"/>
    <p:sldId id="279" r:id="rId13"/>
    <p:sldId id="269" r:id="rId14"/>
    <p:sldId id="277" r:id="rId15"/>
    <p:sldId id="276" r:id="rId16"/>
    <p:sldId id="27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D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EC8C54-082E-44AB-881D-97CAE3044272}" v="44" dt="2023-10-17T11:58:24.0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20" autoAdjust="0"/>
    <p:restoredTop sz="94660"/>
  </p:normalViewPr>
  <p:slideViewPr>
    <p:cSldViewPr snapToGrid="0">
      <p:cViewPr varScale="1">
        <p:scale>
          <a:sx n="86" d="100"/>
          <a:sy n="86" d="100"/>
        </p:scale>
        <p:origin x="69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9EC8C54-082E-44AB-881D-97CAE3044272}"/>
    <pc:docChg chg="undo custSel addSld delSld modSld sldOrd">
      <pc:chgData name="Stewart Gale" userId="3647ddd2-6040-41ae-a96d-232c23482af8" providerId="ADAL" clId="{B9EC8C54-082E-44AB-881D-97CAE3044272}" dt="2023-10-17T11:58:24.061" v="425" actId="113"/>
      <pc:docMkLst>
        <pc:docMk/>
      </pc:docMkLst>
      <pc:sldChg chg="modSp add mod">
        <pc:chgData name="Stewart Gale" userId="3647ddd2-6040-41ae-a96d-232c23482af8" providerId="ADAL" clId="{B9EC8C54-082E-44AB-881D-97CAE3044272}" dt="2023-10-17T11:49:56.891" v="265"/>
        <pc:sldMkLst>
          <pc:docMk/>
          <pc:sldMk cId="774402343" sldId="260"/>
        </pc:sldMkLst>
        <pc:spChg chg="mod">
          <ac:chgData name="Stewart Gale" userId="3647ddd2-6040-41ae-a96d-232c23482af8" providerId="ADAL" clId="{B9EC8C54-082E-44AB-881D-97CAE3044272}" dt="2023-10-17T11:49:56.891" v="265"/>
          <ac:spMkLst>
            <pc:docMk/>
            <pc:sldMk cId="774402343" sldId="260"/>
            <ac:spMk id="2" creationId="{00000000-0000-0000-0000-000000000000}"/>
          </ac:spMkLst>
        </pc:spChg>
        <pc:spChg chg="mod">
          <ac:chgData name="Stewart Gale" userId="3647ddd2-6040-41ae-a96d-232c23482af8" providerId="ADAL" clId="{B9EC8C54-082E-44AB-881D-97CAE3044272}" dt="2023-10-17T11:49:36.046" v="261" actId="113"/>
          <ac:spMkLst>
            <pc:docMk/>
            <pc:sldMk cId="774402343" sldId="260"/>
            <ac:spMk id="4" creationId="{00000000-0000-0000-0000-000000000000}"/>
          </ac:spMkLst>
        </pc:spChg>
      </pc:sldChg>
      <pc:sldChg chg="modSp add mod">
        <pc:chgData name="Stewart Gale" userId="3647ddd2-6040-41ae-a96d-232c23482af8" providerId="ADAL" clId="{B9EC8C54-082E-44AB-881D-97CAE3044272}" dt="2023-10-17T11:50:11.252" v="269"/>
        <pc:sldMkLst>
          <pc:docMk/>
          <pc:sldMk cId="4048322344" sldId="261"/>
        </pc:sldMkLst>
        <pc:spChg chg="mod">
          <ac:chgData name="Stewart Gale" userId="3647ddd2-6040-41ae-a96d-232c23482af8" providerId="ADAL" clId="{B9EC8C54-082E-44AB-881D-97CAE3044272}" dt="2023-10-17T11:50:11.252" v="269"/>
          <ac:spMkLst>
            <pc:docMk/>
            <pc:sldMk cId="4048322344" sldId="261"/>
            <ac:spMk id="2" creationId="{00000000-0000-0000-0000-000000000000}"/>
          </ac:spMkLst>
        </pc:spChg>
        <pc:spChg chg="mod">
          <ac:chgData name="Stewart Gale" userId="3647ddd2-6040-41ae-a96d-232c23482af8" providerId="ADAL" clId="{B9EC8C54-082E-44AB-881D-97CAE3044272}" dt="2023-10-17T11:49:44.233" v="263" actId="113"/>
          <ac:spMkLst>
            <pc:docMk/>
            <pc:sldMk cId="4048322344" sldId="261"/>
            <ac:spMk id="4" creationId="{00000000-0000-0000-0000-000000000000}"/>
          </ac:spMkLst>
        </pc:spChg>
      </pc:sldChg>
      <pc:sldChg chg="modSp add mod">
        <pc:chgData name="Stewart Gale" userId="3647ddd2-6040-41ae-a96d-232c23482af8" providerId="ADAL" clId="{B9EC8C54-082E-44AB-881D-97CAE3044272}" dt="2023-10-17T11:50:39.925" v="276" actId="113"/>
        <pc:sldMkLst>
          <pc:docMk/>
          <pc:sldMk cId="2572241683" sldId="262"/>
        </pc:sldMkLst>
        <pc:spChg chg="mod">
          <ac:chgData name="Stewart Gale" userId="3647ddd2-6040-41ae-a96d-232c23482af8" providerId="ADAL" clId="{B9EC8C54-082E-44AB-881D-97CAE3044272}" dt="2023-10-17T11:50:37.499" v="275" actId="113"/>
          <ac:spMkLst>
            <pc:docMk/>
            <pc:sldMk cId="2572241683" sldId="262"/>
            <ac:spMk id="2" creationId="{00000000-0000-0000-0000-000000000000}"/>
          </ac:spMkLst>
        </pc:spChg>
        <pc:spChg chg="mod">
          <ac:chgData name="Stewart Gale" userId="3647ddd2-6040-41ae-a96d-232c23482af8" providerId="ADAL" clId="{B9EC8C54-082E-44AB-881D-97CAE3044272}" dt="2023-10-17T11:50:39.925" v="276" actId="113"/>
          <ac:spMkLst>
            <pc:docMk/>
            <pc:sldMk cId="2572241683" sldId="262"/>
            <ac:spMk id="4" creationId="{00000000-0000-0000-0000-000000000000}"/>
          </ac:spMkLst>
        </pc:spChg>
      </pc:sldChg>
      <pc:sldChg chg="modSp add mod">
        <pc:chgData name="Stewart Gale" userId="3647ddd2-6040-41ae-a96d-232c23482af8" providerId="ADAL" clId="{B9EC8C54-082E-44AB-881D-97CAE3044272}" dt="2023-10-17T11:50:27.569" v="274" actId="1076"/>
        <pc:sldMkLst>
          <pc:docMk/>
          <pc:sldMk cId="1547179245" sldId="263"/>
        </pc:sldMkLst>
        <pc:spChg chg="mod">
          <ac:chgData name="Stewart Gale" userId="3647ddd2-6040-41ae-a96d-232c23482af8" providerId="ADAL" clId="{B9EC8C54-082E-44AB-881D-97CAE3044272}" dt="2023-10-17T11:50:21.322" v="272" actId="113"/>
          <ac:spMkLst>
            <pc:docMk/>
            <pc:sldMk cId="1547179245" sldId="263"/>
            <ac:spMk id="2" creationId="{00000000-0000-0000-0000-000000000000}"/>
          </ac:spMkLst>
        </pc:spChg>
        <pc:spChg chg="mod">
          <ac:chgData name="Stewart Gale" userId="3647ddd2-6040-41ae-a96d-232c23482af8" providerId="ADAL" clId="{B9EC8C54-082E-44AB-881D-97CAE3044272}" dt="2023-10-17T11:50:23.947" v="273" actId="113"/>
          <ac:spMkLst>
            <pc:docMk/>
            <pc:sldMk cId="1547179245" sldId="263"/>
            <ac:spMk id="4" creationId="{00000000-0000-0000-0000-000000000000}"/>
          </ac:spMkLst>
        </pc:spChg>
        <pc:spChg chg="mod">
          <ac:chgData name="Stewart Gale" userId="3647ddd2-6040-41ae-a96d-232c23482af8" providerId="ADAL" clId="{B9EC8C54-082E-44AB-881D-97CAE3044272}" dt="2023-10-17T11:50:27.569" v="274" actId="1076"/>
          <ac:spMkLst>
            <pc:docMk/>
            <pc:sldMk cId="1547179245" sldId="263"/>
            <ac:spMk id="7" creationId="{00000000-0000-0000-0000-000000000000}"/>
          </ac:spMkLst>
        </pc:spChg>
      </pc:sldChg>
      <pc:sldChg chg="modSp add del mod">
        <pc:chgData name="Stewart Gale" userId="3647ddd2-6040-41ae-a96d-232c23482af8" providerId="ADAL" clId="{B9EC8C54-082E-44AB-881D-97CAE3044272}" dt="2023-10-17T11:50:47.846" v="277" actId="47"/>
        <pc:sldMkLst>
          <pc:docMk/>
          <pc:sldMk cId="458523608" sldId="264"/>
        </pc:sldMkLst>
        <pc:spChg chg="mod">
          <ac:chgData name="Stewart Gale" userId="3647ddd2-6040-41ae-a96d-232c23482af8" providerId="ADAL" clId="{B9EC8C54-082E-44AB-881D-97CAE3044272}" dt="2023-10-17T11:50:04.520" v="267"/>
          <ac:spMkLst>
            <pc:docMk/>
            <pc:sldMk cId="458523608" sldId="264"/>
            <ac:spMk id="2" creationId="{00000000-0000-0000-0000-000000000000}"/>
          </ac:spMkLst>
        </pc:spChg>
        <pc:spChg chg="mod">
          <ac:chgData name="Stewart Gale" userId="3647ddd2-6040-41ae-a96d-232c23482af8" providerId="ADAL" clId="{B9EC8C54-082E-44AB-881D-97CAE3044272}" dt="2023-10-17T11:49:28.270" v="259" actId="113"/>
          <ac:spMkLst>
            <pc:docMk/>
            <pc:sldMk cId="458523608" sldId="264"/>
            <ac:spMk id="4" creationId="{00000000-0000-0000-0000-000000000000}"/>
          </ac:spMkLst>
        </pc:spChg>
      </pc:sldChg>
      <pc:sldChg chg="modSp add del mod">
        <pc:chgData name="Stewart Gale" userId="3647ddd2-6040-41ae-a96d-232c23482af8" providerId="ADAL" clId="{B9EC8C54-082E-44AB-881D-97CAE3044272}" dt="2023-10-17T11:52:32.396" v="298" actId="47"/>
        <pc:sldMkLst>
          <pc:docMk/>
          <pc:sldMk cId="3192284245" sldId="265"/>
        </pc:sldMkLst>
        <pc:spChg chg="mod">
          <ac:chgData name="Stewart Gale" userId="3647ddd2-6040-41ae-a96d-232c23482af8" providerId="ADAL" clId="{B9EC8C54-082E-44AB-881D-97CAE3044272}" dt="2023-10-17T11:51:16.925" v="281"/>
          <ac:spMkLst>
            <pc:docMk/>
            <pc:sldMk cId="3192284245" sldId="265"/>
            <ac:spMk id="2" creationId="{00000000-0000-0000-0000-000000000000}"/>
          </ac:spMkLst>
        </pc:spChg>
        <pc:spChg chg="mod">
          <ac:chgData name="Stewart Gale" userId="3647ddd2-6040-41ae-a96d-232c23482af8" providerId="ADAL" clId="{B9EC8C54-082E-44AB-881D-97CAE3044272}" dt="2023-10-17T11:51:00.613" v="278" actId="113"/>
          <ac:spMkLst>
            <pc:docMk/>
            <pc:sldMk cId="3192284245" sldId="265"/>
            <ac:spMk id="4" creationId="{00000000-0000-0000-0000-000000000000}"/>
          </ac:spMkLst>
        </pc:spChg>
      </pc:sldChg>
      <pc:sldChg chg="modSp mod">
        <pc:chgData name="Stewart Gale" userId="3647ddd2-6040-41ae-a96d-232c23482af8" providerId="ADAL" clId="{B9EC8C54-082E-44AB-881D-97CAE3044272}" dt="2023-10-17T11:58:18.758" v="423" actId="113"/>
        <pc:sldMkLst>
          <pc:docMk/>
          <pc:sldMk cId="364327668" sldId="269"/>
        </pc:sldMkLst>
        <pc:graphicFrameChg chg="modGraphic">
          <ac:chgData name="Stewart Gale" userId="3647ddd2-6040-41ae-a96d-232c23482af8" providerId="ADAL" clId="{B9EC8C54-082E-44AB-881D-97CAE3044272}" dt="2023-10-17T11:58:18.758" v="423" actId="113"/>
          <ac:graphicFrameMkLst>
            <pc:docMk/>
            <pc:sldMk cId="364327668" sldId="269"/>
            <ac:graphicFrameMk id="7" creationId="{00000000-0000-0000-0000-000000000000}"/>
          </ac:graphicFrameMkLst>
        </pc:graphicFrameChg>
      </pc:sldChg>
      <pc:sldChg chg="delSp modSp mod delAnim">
        <pc:chgData name="Stewart Gale" userId="3647ddd2-6040-41ae-a96d-232c23482af8" providerId="ADAL" clId="{B9EC8C54-082E-44AB-881D-97CAE3044272}" dt="2023-10-17T11:48:03.936" v="257" actId="115"/>
        <pc:sldMkLst>
          <pc:docMk/>
          <pc:sldMk cId="2682545876" sldId="270"/>
        </pc:sldMkLst>
        <pc:spChg chg="mod">
          <ac:chgData name="Stewart Gale" userId="3647ddd2-6040-41ae-a96d-232c23482af8" providerId="ADAL" clId="{B9EC8C54-082E-44AB-881D-97CAE3044272}" dt="2023-10-17T11:48:03.936" v="257" actId="115"/>
          <ac:spMkLst>
            <pc:docMk/>
            <pc:sldMk cId="2682545876" sldId="270"/>
            <ac:spMk id="4" creationId="{00000000-0000-0000-0000-000000000000}"/>
          </ac:spMkLst>
        </pc:spChg>
        <pc:spChg chg="del">
          <ac:chgData name="Stewart Gale" userId="3647ddd2-6040-41ae-a96d-232c23482af8" providerId="ADAL" clId="{B9EC8C54-082E-44AB-881D-97CAE3044272}" dt="2021-11-25T03:23:07.161" v="1" actId="478"/>
          <ac:spMkLst>
            <pc:docMk/>
            <pc:sldMk cId="2682545876" sldId="270"/>
            <ac:spMk id="10" creationId="{00000000-0000-0000-0000-000000000000}"/>
          </ac:spMkLst>
        </pc:spChg>
        <pc:cxnChg chg="del">
          <ac:chgData name="Stewart Gale" userId="3647ddd2-6040-41ae-a96d-232c23482af8" providerId="ADAL" clId="{B9EC8C54-082E-44AB-881D-97CAE3044272}" dt="2021-11-25T03:23:07.161" v="1" actId="478"/>
          <ac:cxnSpMkLst>
            <pc:docMk/>
            <pc:sldMk cId="2682545876" sldId="270"/>
            <ac:cxnSpMk id="7" creationId="{00000000-0000-0000-0000-000000000000}"/>
          </ac:cxnSpMkLst>
        </pc:cxnChg>
        <pc:cxnChg chg="del">
          <ac:chgData name="Stewart Gale" userId="3647ddd2-6040-41ae-a96d-232c23482af8" providerId="ADAL" clId="{B9EC8C54-082E-44AB-881D-97CAE3044272}" dt="2021-11-25T03:23:07.161" v="1" actId="478"/>
          <ac:cxnSpMkLst>
            <pc:docMk/>
            <pc:sldMk cId="2682545876" sldId="270"/>
            <ac:cxnSpMk id="11" creationId="{00000000-0000-0000-0000-000000000000}"/>
          </ac:cxnSpMkLst>
        </pc:cxnChg>
      </pc:sldChg>
      <pc:sldChg chg="del">
        <pc:chgData name="Stewart Gale" userId="3647ddd2-6040-41ae-a96d-232c23482af8" providerId="ADAL" clId="{B9EC8C54-082E-44AB-881D-97CAE3044272}" dt="2023-10-17T11:55:53.142" v="355" actId="47"/>
        <pc:sldMkLst>
          <pc:docMk/>
          <pc:sldMk cId="2450178153" sldId="271"/>
        </pc:sldMkLst>
      </pc:sldChg>
      <pc:sldChg chg="del">
        <pc:chgData name="Stewart Gale" userId="3647ddd2-6040-41ae-a96d-232c23482af8" providerId="ADAL" clId="{B9EC8C54-082E-44AB-881D-97CAE3044272}" dt="2023-10-17T11:55:53.915" v="356" actId="47"/>
        <pc:sldMkLst>
          <pc:docMk/>
          <pc:sldMk cId="2203088981" sldId="272"/>
        </pc:sldMkLst>
      </pc:sldChg>
      <pc:sldChg chg="del">
        <pc:chgData name="Stewart Gale" userId="3647ddd2-6040-41ae-a96d-232c23482af8" providerId="ADAL" clId="{B9EC8C54-082E-44AB-881D-97CAE3044272}" dt="2023-10-17T11:55:54.686" v="357" actId="47"/>
        <pc:sldMkLst>
          <pc:docMk/>
          <pc:sldMk cId="655417976" sldId="273"/>
        </pc:sldMkLst>
      </pc:sldChg>
      <pc:sldChg chg="del">
        <pc:chgData name="Stewart Gale" userId="3647ddd2-6040-41ae-a96d-232c23482af8" providerId="ADAL" clId="{B9EC8C54-082E-44AB-881D-97CAE3044272}" dt="2023-10-17T11:55:55.290" v="358" actId="47"/>
        <pc:sldMkLst>
          <pc:docMk/>
          <pc:sldMk cId="2502225024" sldId="274"/>
        </pc:sldMkLst>
      </pc:sldChg>
      <pc:sldChg chg="modSp del mod">
        <pc:chgData name="Stewart Gale" userId="3647ddd2-6040-41ae-a96d-232c23482af8" providerId="ADAL" clId="{B9EC8C54-082E-44AB-881D-97CAE3044272}" dt="2023-10-17T11:55:22.848" v="352" actId="47"/>
        <pc:sldMkLst>
          <pc:docMk/>
          <pc:sldMk cId="2523540015" sldId="275"/>
        </pc:sldMkLst>
        <pc:spChg chg="mod">
          <ac:chgData name="Stewart Gale" userId="3647ddd2-6040-41ae-a96d-232c23482af8" providerId="ADAL" clId="{B9EC8C54-082E-44AB-881D-97CAE3044272}" dt="2023-10-17T11:55:08.254" v="351" actId="113"/>
          <ac:spMkLst>
            <pc:docMk/>
            <pc:sldMk cId="2523540015" sldId="275"/>
            <ac:spMk id="3" creationId="{00000000-0000-0000-0000-000000000000}"/>
          </ac:spMkLst>
        </pc:spChg>
      </pc:sldChg>
      <pc:sldChg chg="addSp delSp modSp mod">
        <pc:chgData name="Stewart Gale" userId="3647ddd2-6040-41ae-a96d-232c23482af8" providerId="ADAL" clId="{B9EC8C54-082E-44AB-881D-97CAE3044272}" dt="2023-10-17T11:58:24.061" v="425" actId="113"/>
        <pc:sldMkLst>
          <pc:docMk/>
          <pc:sldMk cId="1016156674" sldId="276"/>
        </pc:sldMkLst>
        <pc:graphicFrameChg chg="mod">
          <ac:chgData name="Stewart Gale" userId="3647ddd2-6040-41ae-a96d-232c23482af8" providerId="ADAL" clId="{B9EC8C54-082E-44AB-881D-97CAE3044272}" dt="2023-10-17T11:58:24.061" v="425" actId="113"/>
          <ac:graphicFrameMkLst>
            <pc:docMk/>
            <pc:sldMk cId="1016156674" sldId="276"/>
            <ac:graphicFrameMk id="7" creationId="{00000000-0000-0000-0000-000000000000}"/>
          </ac:graphicFrameMkLst>
        </pc:graphicFrameChg>
        <pc:picChg chg="add del mod modCrop">
          <ac:chgData name="Stewart Gale" userId="3647ddd2-6040-41ae-a96d-232c23482af8" providerId="ADAL" clId="{B9EC8C54-082E-44AB-881D-97CAE3044272}" dt="2021-11-25T03:34:12.304" v="252" actId="21"/>
          <ac:picMkLst>
            <pc:docMk/>
            <pc:sldMk cId="1016156674" sldId="276"/>
            <ac:picMk id="2" creationId="{178DB4F1-B4C1-4BC1-9330-18F7536AA18F}"/>
          </ac:picMkLst>
        </pc:picChg>
      </pc:sldChg>
      <pc:sldChg chg="addSp delSp modSp mod">
        <pc:chgData name="Stewart Gale" userId="3647ddd2-6040-41ae-a96d-232c23482af8" providerId="ADAL" clId="{B9EC8C54-082E-44AB-881D-97CAE3044272}" dt="2023-10-17T11:58:14.005" v="421" actId="1076"/>
        <pc:sldMkLst>
          <pc:docMk/>
          <pc:sldMk cId="3276647552" sldId="277"/>
        </pc:sldMkLst>
        <pc:graphicFrameChg chg="mod modGraphic">
          <ac:chgData name="Stewart Gale" userId="3647ddd2-6040-41ae-a96d-232c23482af8" providerId="ADAL" clId="{B9EC8C54-082E-44AB-881D-97CAE3044272}" dt="2023-10-17T11:58:14.005" v="421" actId="1076"/>
          <ac:graphicFrameMkLst>
            <pc:docMk/>
            <pc:sldMk cId="3276647552" sldId="277"/>
            <ac:graphicFrameMk id="7" creationId="{00000000-0000-0000-0000-000000000000}"/>
          </ac:graphicFrameMkLst>
        </pc:graphicFrameChg>
        <pc:picChg chg="add del mod modCrop">
          <ac:chgData name="Stewart Gale" userId="3647ddd2-6040-41ae-a96d-232c23482af8" providerId="ADAL" clId="{B9EC8C54-082E-44AB-881D-97CAE3044272}" dt="2021-11-25T03:33:42.429" v="249" actId="21"/>
          <ac:picMkLst>
            <pc:docMk/>
            <pc:sldMk cId="3276647552" sldId="277"/>
            <ac:picMk id="2" creationId="{BDD93D9D-C55D-4462-92E5-8342C7785260}"/>
          </ac:picMkLst>
        </pc:picChg>
      </pc:sldChg>
      <pc:sldChg chg="addSp delSp modSp mod">
        <pc:chgData name="Stewart Gale" userId="3647ddd2-6040-41ae-a96d-232c23482af8" providerId="ADAL" clId="{B9EC8C54-082E-44AB-881D-97CAE3044272}" dt="2023-10-17T11:56:30.547" v="362" actId="403"/>
        <pc:sldMkLst>
          <pc:docMk/>
          <pc:sldMk cId="3341399478" sldId="278"/>
        </pc:sldMkLst>
        <pc:spChg chg="mod">
          <ac:chgData name="Stewart Gale" userId="3647ddd2-6040-41ae-a96d-232c23482af8" providerId="ADAL" clId="{B9EC8C54-082E-44AB-881D-97CAE3044272}" dt="2023-10-17T11:56:30.547" v="362" actId="403"/>
          <ac:spMkLst>
            <pc:docMk/>
            <pc:sldMk cId="3341399478" sldId="278"/>
            <ac:spMk id="6" creationId="{00000000-0000-0000-0000-000000000000}"/>
          </ac:spMkLst>
        </pc:spChg>
        <pc:picChg chg="add del mod modCrop">
          <ac:chgData name="Stewart Gale" userId="3647ddd2-6040-41ae-a96d-232c23482af8" providerId="ADAL" clId="{B9EC8C54-082E-44AB-881D-97CAE3044272}" dt="2021-11-25T03:35:09.407" v="256" actId="21"/>
          <ac:picMkLst>
            <pc:docMk/>
            <pc:sldMk cId="3341399478" sldId="278"/>
            <ac:picMk id="2" creationId="{61AA0A5B-FB84-4AE3-A6E4-A5DDD2E7163C}"/>
          </ac:picMkLst>
        </pc:picChg>
      </pc:sldChg>
      <pc:sldChg chg="addSp delSp modSp add mod ord modAnim">
        <pc:chgData name="Stewart Gale" userId="3647ddd2-6040-41ae-a96d-232c23482af8" providerId="ADAL" clId="{B9EC8C54-082E-44AB-881D-97CAE3044272}" dt="2023-10-17T11:57:36.694" v="417" actId="1076"/>
        <pc:sldMkLst>
          <pc:docMk/>
          <pc:sldMk cId="2431162001" sldId="279"/>
        </pc:sldMkLst>
        <pc:spChg chg="add mod">
          <ac:chgData name="Stewart Gale" userId="3647ddd2-6040-41ae-a96d-232c23482af8" providerId="ADAL" clId="{B9EC8C54-082E-44AB-881D-97CAE3044272}" dt="2023-10-17T11:57:28.460" v="415" actId="1076"/>
          <ac:spMkLst>
            <pc:docMk/>
            <pc:sldMk cId="2431162001" sldId="279"/>
            <ac:spMk id="3" creationId="{F568D62C-30A0-123D-7FE0-A9F6271A142B}"/>
          </ac:spMkLst>
        </pc:spChg>
        <pc:spChg chg="del">
          <ac:chgData name="Stewart Gale" userId="3647ddd2-6040-41ae-a96d-232c23482af8" providerId="ADAL" clId="{B9EC8C54-082E-44AB-881D-97CAE3044272}" dt="2021-11-25T03:23:26.772" v="8" actId="478"/>
          <ac:spMkLst>
            <pc:docMk/>
            <pc:sldMk cId="2431162001" sldId="279"/>
            <ac:spMk id="4" creationId="{00000000-0000-0000-0000-000000000000}"/>
          </ac:spMkLst>
        </pc:spChg>
        <pc:spChg chg="add mod">
          <ac:chgData name="Stewart Gale" userId="3647ddd2-6040-41ae-a96d-232c23482af8" providerId="ADAL" clId="{B9EC8C54-082E-44AB-881D-97CAE3044272}" dt="2023-10-17T11:57:33.523" v="416" actId="1076"/>
          <ac:spMkLst>
            <pc:docMk/>
            <pc:sldMk cId="2431162001" sldId="279"/>
            <ac:spMk id="6" creationId="{1DF9BCA5-9F9E-4CF0-9923-549AAEDCE9C4}"/>
          </ac:spMkLst>
        </pc:spChg>
        <pc:spChg chg="add mod">
          <ac:chgData name="Stewart Gale" userId="3647ddd2-6040-41ae-a96d-232c23482af8" providerId="ADAL" clId="{B9EC8C54-082E-44AB-881D-97CAE3044272}" dt="2023-10-17T11:57:36.694" v="417" actId="1076"/>
          <ac:spMkLst>
            <pc:docMk/>
            <pc:sldMk cId="2431162001" sldId="279"/>
            <ac:spMk id="8" creationId="{58F35C77-9B8E-4401-9DB6-328AAE970C7B}"/>
          </ac:spMkLst>
        </pc:spChg>
        <pc:spChg chg="mod">
          <ac:chgData name="Stewart Gale" userId="3647ddd2-6040-41ae-a96d-232c23482af8" providerId="ADAL" clId="{B9EC8C54-082E-44AB-881D-97CAE3044272}" dt="2021-11-25T03:27:22.655" v="154" actId="208"/>
          <ac:spMkLst>
            <pc:docMk/>
            <pc:sldMk cId="2431162001" sldId="279"/>
            <ac:spMk id="10" creationId="{00000000-0000-0000-0000-000000000000}"/>
          </ac:spMkLst>
        </pc:spChg>
        <pc:grpChg chg="add del mod">
          <ac:chgData name="Stewart Gale" userId="3647ddd2-6040-41ae-a96d-232c23482af8" providerId="ADAL" clId="{B9EC8C54-082E-44AB-881D-97CAE3044272}" dt="2023-10-17T11:53:14.518" v="307" actId="478"/>
          <ac:grpSpMkLst>
            <pc:docMk/>
            <pc:sldMk cId="2431162001" sldId="279"/>
            <ac:grpSpMk id="5" creationId="{37B911AC-D2DD-4C77-8652-9775AEF3269B}"/>
          </ac:grpSpMkLst>
        </pc:grpChg>
        <pc:picChg chg="add del mod">
          <ac:chgData name="Stewart Gale" userId="3647ddd2-6040-41ae-a96d-232c23482af8" providerId="ADAL" clId="{B9EC8C54-082E-44AB-881D-97CAE3044272}" dt="2023-10-17T11:53:49.135" v="316" actId="478"/>
          <ac:picMkLst>
            <pc:docMk/>
            <pc:sldMk cId="2431162001" sldId="279"/>
            <ac:picMk id="2" creationId="{66C8E1D7-C584-65C9-DE8E-4899A348A9B7}"/>
          </ac:picMkLst>
        </pc:picChg>
        <pc:cxnChg chg="mod">
          <ac:chgData name="Stewart Gale" userId="3647ddd2-6040-41ae-a96d-232c23482af8" providerId="ADAL" clId="{B9EC8C54-082E-44AB-881D-97CAE3044272}" dt="2021-11-25T03:27:08.304" v="150" actId="164"/>
          <ac:cxnSpMkLst>
            <pc:docMk/>
            <pc:sldMk cId="2431162001" sldId="279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B9EC8C54-082E-44AB-881D-97CAE3044272}" dt="2021-11-25T03:27:08.304" v="150" actId="164"/>
          <ac:cxnSpMkLst>
            <pc:docMk/>
            <pc:sldMk cId="2431162001" sldId="279"/>
            <ac:cxnSpMk id="11" creationId="{00000000-0000-0000-0000-000000000000}"/>
          </ac:cxnSpMkLst>
        </pc:cxnChg>
      </pc:sldChg>
      <pc:sldChg chg="addSp delSp modSp new mod">
        <pc:chgData name="Stewart Gale" userId="3647ddd2-6040-41ae-a96d-232c23482af8" providerId="ADAL" clId="{B9EC8C54-082E-44AB-881D-97CAE3044272}" dt="2021-11-25T03:25:06.363" v="137" actId="1076"/>
        <pc:sldMkLst>
          <pc:docMk/>
          <pc:sldMk cId="3282716687" sldId="280"/>
        </pc:sldMkLst>
        <pc:spChg chg="del">
          <ac:chgData name="Stewart Gale" userId="3647ddd2-6040-41ae-a96d-232c23482af8" providerId="ADAL" clId="{B9EC8C54-082E-44AB-881D-97CAE3044272}" dt="2021-11-25T03:23:31.689" v="10" actId="478"/>
          <ac:spMkLst>
            <pc:docMk/>
            <pc:sldMk cId="3282716687" sldId="280"/>
            <ac:spMk id="2" creationId="{E3C7BC51-2846-4CDB-8D95-DBC4C0ECADFB}"/>
          </ac:spMkLst>
        </pc:spChg>
        <pc:spChg chg="del">
          <ac:chgData name="Stewart Gale" userId="3647ddd2-6040-41ae-a96d-232c23482af8" providerId="ADAL" clId="{B9EC8C54-082E-44AB-881D-97CAE3044272}" dt="2021-11-25T03:23:31.689" v="10" actId="478"/>
          <ac:spMkLst>
            <pc:docMk/>
            <pc:sldMk cId="3282716687" sldId="280"/>
            <ac:spMk id="3" creationId="{6F76AA66-5B39-4BF3-B667-AEF555C7AA58}"/>
          </ac:spMkLst>
        </pc:spChg>
        <pc:spChg chg="add mod">
          <ac:chgData name="Stewart Gale" userId="3647ddd2-6040-41ae-a96d-232c23482af8" providerId="ADAL" clId="{B9EC8C54-082E-44AB-881D-97CAE3044272}" dt="2021-11-25T03:23:56.566" v="44" actId="1076"/>
          <ac:spMkLst>
            <pc:docMk/>
            <pc:sldMk cId="3282716687" sldId="280"/>
            <ac:spMk id="4" creationId="{45B5F0F0-8AB0-40EE-BDF8-6575B2124D66}"/>
          </ac:spMkLst>
        </pc:spChg>
        <pc:spChg chg="add mod">
          <ac:chgData name="Stewart Gale" userId="3647ddd2-6040-41ae-a96d-232c23482af8" providerId="ADAL" clId="{B9EC8C54-082E-44AB-881D-97CAE3044272}" dt="2021-11-25T03:25:06.363" v="137" actId="1076"/>
          <ac:spMkLst>
            <pc:docMk/>
            <pc:sldMk cId="3282716687" sldId="280"/>
            <ac:spMk id="5" creationId="{F45493D3-D418-4717-B984-658D085ACC34}"/>
          </ac:spMkLst>
        </pc:spChg>
        <pc:spChg chg="add mod">
          <ac:chgData name="Stewart Gale" userId="3647ddd2-6040-41ae-a96d-232c23482af8" providerId="ADAL" clId="{B9EC8C54-082E-44AB-881D-97CAE3044272}" dt="2021-11-25T03:25:06.363" v="137" actId="1076"/>
          <ac:spMkLst>
            <pc:docMk/>
            <pc:sldMk cId="3282716687" sldId="280"/>
            <ac:spMk id="6" creationId="{24A15B06-EE8C-4A23-9856-D8BE4856578B}"/>
          </ac:spMkLst>
        </pc:spChg>
      </pc:sldChg>
      <pc:sldChg chg="modSp add mod">
        <pc:chgData name="Stewart Gale" userId="3647ddd2-6040-41ae-a96d-232c23482af8" providerId="ADAL" clId="{B9EC8C54-082E-44AB-881D-97CAE3044272}" dt="2023-10-17T11:51:34.289" v="285" actId="113"/>
        <pc:sldMkLst>
          <pc:docMk/>
          <pc:sldMk cId="1832433306" sldId="281"/>
        </pc:sldMkLst>
        <pc:spChg chg="mod">
          <ac:chgData name="Stewart Gale" userId="3647ddd2-6040-41ae-a96d-232c23482af8" providerId="ADAL" clId="{B9EC8C54-082E-44AB-881D-97CAE3044272}" dt="2023-10-17T11:51:30.982" v="284" actId="113"/>
          <ac:spMkLst>
            <pc:docMk/>
            <pc:sldMk cId="1832433306" sldId="281"/>
            <ac:spMk id="2" creationId="{00000000-0000-0000-0000-000000000000}"/>
          </ac:spMkLst>
        </pc:spChg>
        <pc:spChg chg="mod">
          <ac:chgData name="Stewart Gale" userId="3647ddd2-6040-41ae-a96d-232c23482af8" providerId="ADAL" clId="{B9EC8C54-082E-44AB-881D-97CAE3044272}" dt="2023-10-17T11:51:34.289" v="285" actId="113"/>
          <ac:spMkLst>
            <pc:docMk/>
            <pc:sldMk cId="1832433306" sldId="281"/>
            <ac:spMk id="4" creationId="{00000000-0000-0000-0000-000000000000}"/>
          </ac:spMkLst>
        </pc:spChg>
      </pc:sldChg>
      <pc:sldChg chg="modSp add mod">
        <pc:chgData name="Stewart Gale" userId="3647ddd2-6040-41ae-a96d-232c23482af8" providerId="ADAL" clId="{B9EC8C54-082E-44AB-881D-97CAE3044272}" dt="2023-10-17T11:51:47.127" v="289" actId="113"/>
        <pc:sldMkLst>
          <pc:docMk/>
          <pc:sldMk cId="3009743116" sldId="282"/>
        </pc:sldMkLst>
        <pc:spChg chg="mod">
          <ac:chgData name="Stewart Gale" userId="3647ddd2-6040-41ae-a96d-232c23482af8" providerId="ADAL" clId="{B9EC8C54-082E-44AB-881D-97CAE3044272}" dt="2023-10-17T11:51:47.127" v="289" actId="113"/>
          <ac:spMkLst>
            <pc:docMk/>
            <pc:sldMk cId="3009743116" sldId="282"/>
            <ac:spMk id="2" creationId="{00000000-0000-0000-0000-000000000000}"/>
          </ac:spMkLst>
        </pc:spChg>
        <pc:spChg chg="mod">
          <ac:chgData name="Stewart Gale" userId="3647ddd2-6040-41ae-a96d-232c23482af8" providerId="ADAL" clId="{B9EC8C54-082E-44AB-881D-97CAE3044272}" dt="2023-10-17T11:51:37.524" v="286" actId="113"/>
          <ac:spMkLst>
            <pc:docMk/>
            <pc:sldMk cId="3009743116" sldId="282"/>
            <ac:spMk id="4" creationId="{00000000-0000-0000-0000-000000000000}"/>
          </ac:spMkLst>
        </pc:spChg>
      </pc:sldChg>
      <pc:sldChg chg="modSp add mod">
        <pc:chgData name="Stewart Gale" userId="3647ddd2-6040-41ae-a96d-232c23482af8" providerId="ADAL" clId="{B9EC8C54-082E-44AB-881D-97CAE3044272}" dt="2023-10-17T11:52:05.180" v="293" actId="113"/>
        <pc:sldMkLst>
          <pc:docMk/>
          <pc:sldMk cId="1199139825" sldId="283"/>
        </pc:sldMkLst>
        <pc:spChg chg="mod">
          <ac:chgData name="Stewart Gale" userId="3647ddd2-6040-41ae-a96d-232c23482af8" providerId="ADAL" clId="{B9EC8C54-082E-44AB-881D-97CAE3044272}" dt="2023-10-17T11:52:02.329" v="292" actId="113"/>
          <ac:spMkLst>
            <pc:docMk/>
            <pc:sldMk cId="1199139825" sldId="283"/>
            <ac:spMk id="2" creationId="{00000000-0000-0000-0000-000000000000}"/>
          </ac:spMkLst>
        </pc:spChg>
        <pc:spChg chg="mod">
          <ac:chgData name="Stewart Gale" userId="3647ddd2-6040-41ae-a96d-232c23482af8" providerId="ADAL" clId="{B9EC8C54-082E-44AB-881D-97CAE3044272}" dt="2023-10-17T11:52:05.180" v="293" actId="113"/>
          <ac:spMkLst>
            <pc:docMk/>
            <pc:sldMk cId="1199139825" sldId="283"/>
            <ac:spMk id="4" creationId="{00000000-0000-0000-0000-000000000000}"/>
          </ac:spMkLst>
        </pc:spChg>
      </pc:sldChg>
      <pc:sldChg chg="modSp add mod">
        <pc:chgData name="Stewart Gale" userId="3647ddd2-6040-41ae-a96d-232c23482af8" providerId="ADAL" clId="{B9EC8C54-082E-44AB-881D-97CAE3044272}" dt="2023-10-17T11:52:22.894" v="297" actId="113"/>
        <pc:sldMkLst>
          <pc:docMk/>
          <pc:sldMk cId="60809907" sldId="284"/>
        </pc:sldMkLst>
        <pc:spChg chg="mod">
          <ac:chgData name="Stewart Gale" userId="3647ddd2-6040-41ae-a96d-232c23482af8" providerId="ADAL" clId="{B9EC8C54-082E-44AB-881D-97CAE3044272}" dt="2023-10-17T11:52:22.894" v="297" actId="113"/>
          <ac:spMkLst>
            <pc:docMk/>
            <pc:sldMk cId="60809907" sldId="284"/>
            <ac:spMk id="2" creationId="{00000000-0000-0000-0000-000000000000}"/>
          </ac:spMkLst>
        </pc:spChg>
        <pc:spChg chg="mod">
          <ac:chgData name="Stewart Gale" userId="3647ddd2-6040-41ae-a96d-232c23482af8" providerId="ADAL" clId="{B9EC8C54-082E-44AB-881D-97CAE3044272}" dt="2023-10-17T11:52:14.584" v="294" actId="113"/>
          <ac:spMkLst>
            <pc:docMk/>
            <pc:sldMk cId="60809907" sldId="284"/>
            <ac:spMk id="4" creationId="{00000000-0000-0000-0000-000000000000}"/>
          </ac:spMkLst>
        </pc:spChg>
      </pc:sldChg>
      <pc:sldChg chg="modSp add mod">
        <pc:chgData name="Stewart Gale" userId="3647ddd2-6040-41ae-a96d-232c23482af8" providerId="ADAL" clId="{B9EC8C54-082E-44AB-881D-97CAE3044272}" dt="2023-10-17T11:52:48.104" v="302" actId="113"/>
        <pc:sldMkLst>
          <pc:docMk/>
          <pc:sldMk cId="2975996072" sldId="285"/>
        </pc:sldMkLst>
        <pc:spChg chg="mod">
          <ac:chgData name="Stewart Gale" userId="3647ddd2-6040-41ae-a96d-232c23482af8" providerId="ADAL" clId="{B9EC8C54-082E-44AB-881D-97CAE3044272}" dt="2023-10-17T11:52:45.296" v="301" actId="113"/>
          <ac:spMkLst>
            <pc:docMk/>
            <pc:sldMk cId="2975996072" sldId="285"/>
            <ac:spMk id="2" creationId="{00000000-0000-0000-0000-000000000000}"/>
          </ac:spMkLst>
        </pc:spChg>
        <pc:spChg chg="mod">
          <ac:chgData name="Stewart Gale" userId="3647ddd2-6040-41ae-a96d-232c23482af8" providerId="ADAL" clId="{B9EC8C54-082E-44AB-881D-97CAE3044272}" dt="2023-10-17T11:52:48.104" v="302" actId="113"/>
          <ac:spMkLst>
            <pc:docMk/>
            <pc:sldMk cId="2975996072" sldId="285"/>
            <ac:spMk id="4" creationId="{00000000-0000-0000-0000-000000000000}"/>
          </ac:spMkLst>
        </pc:spChg>
      </pc:sldChg>
      <pc:sldChg chg="modSp add del mod ord">
        <pc:chgData name="Stewart Gale" userId="3647ddd2-6040-41ae-a96d-232c23482af8" providerId="ADAL" clId="{B9EC8C54-082E-44AB-881D-97CAE3044272}" dt="2023-10-17T11:55:57.029" v="360" actId="47"/>
        <pc:sldMkLst>
          <pc:docMk/>
          <pc:sldMk cId="3157377936" sldId="286"/>
        </pc:sldMkLst>
        <pc:spChg chg="mod">
          <ac:chgData name="Stewart Gale" userId="3647ddd2-6040-41ae-a96d-232c23482af8" providerId="ADAL" clId="{B9EC8C54-082E-44AB-881D-97CAE3044272}" dt="2021-11-25T03:30:17.781" v="232" actId="20577"/>
          <ac:spMkLst>
            <pc:docMk/>
            <pc:sldMk cId="3157377936" sldId="286"/>
            <ac:spMk id="3" creationId="{00000000-0000-0000-0000-000000000000}"/>
          </ac:spMkLst>
        </pc:spChg>
        <pc:spChg chg="mod">
          <ac:chgData name="Stewart Gale" userId="3647ddd2-6040-41ae-a96d-232c23482af8" providerId="ADAL" clId="{B9EC8C54-082E-44AB-881D-97CAE3044272}" dt="2021-11-25T03:30:20.001" v="233" actId="20577"/>
          <ac:spMkLst>
            <pc:docMk/>
            <pc:sldMk cId="3157377936" sldId="286"/>
            <ac:spMk id="5" creationId="{00000000-0000-0000-0000-000000000000}"/>
          </ac:spMkLst>
        </pc:spChg>
      </pc:sldChg>
      <pc:sldChg chg="addSp delSp modSp add del mod delAnim modAnim">
        <pc:chgData name="Stewart Gale" userId="3647ddd2-6040-41ae-a96d-232c23482af8" providerId="ADAL" clId="{B9EC8C54-082E-44AB-881D-97CAE3044272}" dt="2023-10-17T11:55:56.058" v="359" actId="47"/>
        <pc:sldMkLst>
          <pc:docMk/>
          <pc:sldMk cId="3159015400" sldId="287"/>
        </pc:sldMkLst>
        <pc:spChg chg="add mod">
          <ac:chgData name="Stewart Gale" userId="3647ddd2-6040-41ae-a96d-232c23482af8" providerId="ADAL" clId="{B9EC8C54-082E-44AB-881D-97CAE3044272}" dt="2021-11-25T03:30:47.317" v="240" actId="122"/>
          <ac:spMkLst>
            <pc:docMk/>
            <pc:sldMk cId="3159015400" sldId="287"/>
            <ac:spMk id="5" creationId="{97746203-9791-49FD-9D45-A40B87E7DB2E}"/>
          </ac:spMkLst>
        </pc:spChg>
        <pc:spChg chg="add mod">
          <ac:chgData name="Stewart Gale" userId="3647ddd2-6040-41ae-a96d-232c23482af8" providerId="ADAL" clId="{B9EC8C54-082E-44AB-881D-97CAE3044272}" dt="2021-11-25T03:30:40.922" v="237" actId="1076"/>
          <ac:spMkLst>
            <pc:docMk/>
            <pc:sldMk cId="3159015400" sldId="287"/>
            <ac:spMk id="6" creationId="{3D458A2F-0C8F-413C-8A52-B4F57FF3009E}"/>
          </ac:spMkLst>
        </pc:spChg>
        <pc:spChg chg="del">
          <ac:chgData name="Stewart Gale" userId="3647ddd2-6040-41ae-a96d-232c23482af8" providerId="ADAL" clId="{B9EC8C54-082E-44AB-881D-97CAE3044272}" dt="2021-11-25T03:30:37.201" v="235" actId="478"/>
          <ac:spMkLst>
            <pc:docMk/>
            <pc:sldMk cId="3159015400" sldId="287"/>
            <ac:spMk id="8" creationId="{F9F3FF4F-3B33-4965-A459-38D360D5D8BE}"/>
          </ac:spMkLst>
        </pc:spChg>
        <pc:spChg chg="del">
          <ac:chgData name="Stewart Gale" userId="3647ddd2-6040-41ae-a96d-232c23482af8" providerId="ADAL" clId="{B9EC8C54-082E-44AB-881D-97CAE3044272}" dt="2021-11-25T03:30:37.201" v="235" actId="478"/>
          <ac:spMkLst>
            <pc:docMk/>
            <pc:sldMk cId="3159015400" sldId="287"/>
            <ac:spMk id="9" creationId="{35EB3A05-6AAD-4419-A4B3-36E3165DCFD6}"/>
          </ac:spMkLst>
        </pc:spChg>
      </pc:sldChg>
      <pc:sldChg chg="modSp add del mod">
        <pc:chgData name="Stewart Gale" userId="3647ddd2-6040-41ae-a96d-232c23482af8" providerId="ADAL" clId="{B9EC8C54-082E-44AB-881D-97CAE3044272}" dt="2023-10-17T11:55:58.072" v="361" actId="47"/>
        <pc:sldMkLst>
          <pc:docMk/>
          <pc:sldMk cId="3535870114" sldId="288"/>
        </pc:sldMkLst>
        <pc:spChg chg="mod">
          <ac:chgData name="Stewart Gale" userId="3647ddd2-6040-41ae-a96d-232c23482af8" providerId="ADAL" clId="{B9EC8C54-082E-44AB-881D-97CAE3044272}" dt="2021-11-25T03:30:57.655" v="243" actId="20577"/>
          <ac:spMkLst>
            <pc:docMk/>
            <pc:sldMk cId="3535870114" sldId="288"/>
            <ac:spMk id="3" creationId="{00000000-0000-0000-0000-000000000000}"/>
          </ac:spMkLst>
        </pc:spChg>
        <pc:spChg chg="mod">
          <ac:chgData name="Stewart Gale" userId="3647ddd2-6040-41ae-a96d-232c23482af8" providerId="ADAL" clId="{B9EC8C54-082E-44AB-881D-97CAE3044272}" dt="2021-11-25T03:30:59.558" v="244" actId="20577"/>
          <ac:spMkLst>
            <pc:docMk/>
            <pc:sldMk cId="3535870114" sldId="288"/>
            <ac:spMk id="8" creationId="{79D4DF50-4F2B-4B01-AE9E-73D698511048}"/>
          </ac:spMkLst>
        </pc:spChg>
      </pc:sldChg>
    </pc:docChg>
  </pc:docChgLst>
  <pc:docChgLst>
    <pc:chgData name="Stewart Gale" userId="3647ddd2-6040-41ae-a96d-232c23482af8" providerId="ADAL" clId="{A21FB13E-1440-4F80-8C31-0DCB990652A2}"/>
    <pc:docChg chg="delSld">
      <pc:chgData name="Stewart Gale" userId="3647ddd2-6040-41ae-a96d-232c23482af8" providerId="ADAL" clId="{A21FB13E-1440-4F80-8C31-0DCB990652A2}" dt="2021-11-24T11:17:25.101" v="0" actId="47"/>
      <pc:docMkLst>
        <pc:docMk/>
      </pc:docMkLst>
      <pc:sldChg chg="del">
        <pc:chgData name="Stewart Gale" userId="3647ddd2-6040-41ae-a96d-232c23482af8" providerId="ADAL" clId="{A21FB13E-1440-4F80-8C31-0DCB990652A2}" dt="2021-11-24T11:17:25.101" v="0" actId="47"/>
        <pc:sldMkLst>
          <pc:docMk/>
          <pc:sldMk cId="3438113188" sldId="279"/>
        </pc:sldMkLst>
      </pc:sldChg>
    </pc:docChg>
  </pc:docChgLst>
  <pc:docChgLst>
    <pc:chgData name="Stewart Gale" userId="3647ddd2-6040-41ae-a96d-232c23482af8" providerId="ADAL" clId="{95B4937D-A00A-4A90-AF7E-D1DF1159AC37}"/>
    <pc:docChg chg="custSel addSld delSld modSld">
      <pc:chgData name="Stewart Gale" userId="3647ddd2-6040-41ae-a96d-232c23482af8" providerId="ADAL" clId="{95B4937D-A00A-4A90-AF7E-D1DF1159AC37}" dt="2021-01-26T07:04:49.780" v="122" actId="680"/>
      <pc:docMkLst>
        <pc:docMk/>
      </pc:docMkLst>
      <pc:sldChg chg="addSp delSp modSp mod delAnim">
        <pc:chgData name="Stewart Gale" userId="3647ddd2-6040-41ae-a96d-232c23482af8" providerId="ADAL" clId="{95B4937D-A00A-4A90-AF7E-D1DF1159AC37}" dt="2021-01-26T06:43:41.128" v="40" actId="1076"/>
        <pc:sldMkLst>
          <pc:docMk/>
          <pc:sldMk cId="2450178153" sldId="271"/>
        </pc:sldMkLst>
        <pc:spChg chg="del">
          <ac:chgData name="Stewart Gale" userId="3647ddd2-6040-41ae-a96d-232c23482af8" providerId="ADAL" clId="{95B4937D-A00A-4A90-AF7E-D1DF1159AC37}" dt="2021-01-26T06:42:18.114" v="1" actId="478"/>
          <ac:spMkLst>
            <pc:docMk/>
            <pc:sldMk cId="2450178153" sldId="271"/>
            <ac:spMk id="2" creationId="{00000000-0000-0000-0000-000000000000}"/>
          </ac:spMkLst>
        </pc:spChg>
        <pc:spChg chg="mod">
          <ac:chgData name="Stewart Gale" userId="3647ddd2-6040-41ae-a96d-232c23482af8" providerId="ADAL" clId="{95B4937D-A00A-4A90-AF7E-D1DF1159AC37}" dt="2021-01-26T06:42:55.670" v="29" actId="1076"/>
          <ac:spMkLst>
            <pc:docMk/>
            <pc:sldMk cId="2450178153" sldId="271"/>
            <ac:spMk id="5" creationId="{00000000-0000-0000-0000-000000000000}"/>
          </ac:spMkLst>
        </pc:spChg>
        <pc:spChg chg="del">
          <ac:chgData name="Stewart Gale" userId="3647ddd2-6040-41ae-a96d-232c23482af8" providerId="ADAL" clId="{95B4937D-A00A-4A90-AF7E-D1DF1159AC37}" dt="2021-01-26T06:42:18.114" v="1" actId="478"/>
          <ac:spMkLst>
            <pc:docMk/>
            <pc:sldMk cId="2450178153" sldId="271"/>
            <ac:spMk id="6" creationId="{00000000-0000-0000-0000-000000000000}"/>
          </ac:spMkLst>
        </pc:spChg>
        <pc:spChg chg="del">
          <ac:chgData name="Stewart Gale" userId="3647ddd2-6040-41ae-a96d-232c23482af8" providerId="ADAL" clId="{95B4937D-A00A-4A90-AF7E-D1DF1159AC37}" dt="2021-01-26T06:42:18.114" v="1" actId="478"/>
          <ac:spMkLst>
            <pc:docMk/>
            <pc:sldMk cId="2450178153" sldId="271"/>
            <ac:spMk id="7" creationId="{00000000-0000-0000-0000-000000000000}"/>
          </ac:spMkLst>
        </pc:spChg>
        <pc:spChg chg="add mod">
          <ac:chgData name="Stewart Gale" userId="3647ddd2-6040-41ae-a96d-232c23482af8" providerId="ADAL" clId="{95B4937D-A00A-4A90-AF7E-D1DF1159AC37}" dt="2021-01-26T06:43:41.128" v="40" actId="1076"/>
          <ac:spMkLst>
            <pc:docMk/>
            <pc:sldMk cId="2450178153" sldId="271"/>
            <ac:spMk id="8" creationId="{A22350CE-9B85-4FDD-B696-3CE05F8DA164}"/>
          </ac:spMkLst>
        </pc:spChg>
      </pc:sldChg>
      <pc:sldChg chg="addSp delSp modSp mod delAnim modAnim">
        <pc:chgData name="Stewart Gale" userId="3647ddd2-6040-41ae-a96d-232c23482af8" providerId="ADAL" clId="{95B4937D-A00A-4A90-AF7E-D1DF1159AC37}" dt="2021-01-26T06:43:37.548" v="39" actId="1076"/>
        <pc:sldMkLst>
          <pc:docMk/>
          <pc:sldMk cId="2203088981" sldId="272"/>
        </pc:sldMkLst>
        <pc:spChg chg="del">
          <ac:chgData name="Stewart Gale" userId="3647ddd2-6040-41ae-a96d-232c23482af8" providerId="ADAL" clId="{95B4937D-A00A-4A90-AF7E-D1DF1159AC37}" dt="2021-01-26T06:43:09.969" v="31" actId="478"/>
          <ac:spMkLst>
            <pc:docMk/>
            <pc:sldMk cId="2203088981" sldId="272"/>
            <ac:spMk id="2" creationId="{00000000-0000-0000-0000-000000000000}"/>
          </ac:spMkLst>
        </pc:spChg>
        <pc:spChg chg="del">
          <ac:chgData name="Stewart Gale" userId="3647ddd2-6040-41ae-a96d-232c23482af8" providerId="ADAL" clId="{95B4937D-A00A-4A90-AF7E-D1DF1159AC37}" dt="2021-01-26T06:43:11.094" v="32" actId="478"/>
          <ac:spMkLst>
            <pc:docMk/>
            <pc:sldMk cId="2203088981" sldId="272"/>
            <ac:spMk id="5" creationId="{00000000-0000-0000-0000-000000000000}"/>
          </ac:spMkLst>
        </pc:spChg>
        <pc:spChg chg="del">
          <ac:chgData name="Stewart Gale" userId="3647ddd2-6040-41ae-a96d-232c23482af8" providerId="ADAL" clId="{95B4937D-A00A-4A90-AF7E-D1DF1159AC37}" dt="2021-01-26T06:43:07.958" v="30" actId="478"/>
          <ac:spMkLst>
            <pc:docMk/>
            <pc:sldMk cId="2203088981" sldId="272"/>
            <ac:spMk id="6" creationId="{00000000-0000-0000-0000-000000000000}"/>
          </ac:spMkLst>
        </pc:spChg>
        <pc:spChg chg="del">
          <ac:chgData name="Stewart Gale" userId="3647ddd2-6040-41ae-a96d-232c23482af8" providerId="ADAL" clId="{95B4937D-A00A-4A90-AF7E-D1DF1159AC37}" dt="2021-01-26T06:43:07.958" v="30" actId="478"/>
          <ac:spMkLst>
            <pc:docMk/>
            <pc:sldMk cId="2203088981" sldId="272"/>
            <ac:spMk id="7" creationId="{00000000-0000-0000-0000-000000000000}"/>
          </ac:spMkLst>
        </pc:spChg>
        <pc:spChg chg="add mod">
          <ac:chgData name="Stewart Gale" userId="3647ddd2-6040-41ae-a96d-232c23482af8" providerId="ADAL" clId="{95B4937D-A00A-4A90-AF7E-D1DF1159AC37}" dt="2021-01-26T06:43:37.548" v="39" actId="1076"/>
          <ac:spMkLst>
            <pc:docMk/>
            <pc:sldMk cId="2203088981" sldId="272"/>
            <ac:spMk id="8" creationId="{79D4DF50-4F2B-4B01-AE9E-73D698511048}"/>
          </ac:spMkLst>
        </pc:spChg>
        <pc:spChg chg="add mod">
          <ac:chgData name="Stewart Gale" userId="3647ddd2-6040-41ae-a96d-232c23482af8" providerId="ADAL" clId="{95B4937D-A00A-4A90-AF7E-D1DF1159AC37}" dt="2021-01-26T06:43:30.457" v="37" actId="20577"/>
          <ac:spMkLst>
            <pc:docMk/>
            <pc:sldMk cId="2203088981" sldId="272"/>
            <ac:spMk id="9" creationId="{88AD2E57-98F9-4ED7-B47E-FD7AC4F23928}"/>
          </ac:spMkLst>
        </pc:spChg>
      </pc:sldChg>
      <pc:sldChg chg="addSp delSp modSp mod delAnim modAnim">
        <pc:chgData name="Stewart Gale" userId="3647ddd2-6040-41ae-a96d-232c23482af8" providerId="ADAL" clId="{95B4937D-A00A-4A90-AF7E-D1DF1159AC37}" dt="2021-01-26T06:43:49.025" v="42" actId="20577"/>
        <pc:sldMkLst>
          <pc:docMk/>
          <pc:sldMk cId="655417976" sldId="273"/>
        </pc:sldMkLst>
        <pc:spChg chg="del">
          <ac:chgData name="Stewart Gale" userId="3647ddd2-6040-41ae-a96d-232c23482af8" providerId="ADAL" clId="{95B4937D-A00A-4A90-AF7E-D1DF1159AC37}" dt="2021-01-26T06:43:17.109" v="34" actId="478"/>
          <ac:spMkLst>
            <pc:docMk/>
            <pc:sldMk cId="655417976" sldId="273"/>
            <ac:spMk id="2" creationId="{00000000-0000-0000-0000-000000000000}"/>
          </ac:spMkLst>
        </pc:spChg>
        <pc:spChg chg="del">
          <ac:chgData name="Stewart Gale" userId="3647ddd2-6040-41ae-a96d-232c23482af8" providerId="ADAL" clId="{95B4937D-A00A-4A90-AF7E-D1DF1159AC37}" dt="2021-01-26T06:43:14.810" v="33" actId="478"/>
          <ac:spMkLst>
            <pc:docMk/>
            <pc:sldMk cId="655417976" sldId="273"/>
            <ac:spMk id="5" creationId="{00000000-0000-0000-0000-000000000000}"/>
          </ac:spMkLst>
        </pc:spChg>
        <pc:spChg chg="del">
          <ac:chgData name="Stewart Gale" userId="3647ddd2-6040-41ae-a96d-232c23482af8" providerId="ADAL" clId="{95B4937D-A00A-4A90-AF7E-D1DF1159AC37}" dt="2021-01-26T06:43:14.810" v="33" actId="478"/>
          <ac:spMkLst>
            <pc:docMk/>
            <pc:sldMk cId="655417976" sldId="273"/>
            <ac:spMk id="6" creationId="{00000000-0000-0000-0000-000000000000}"/>
          </ac:spMkLst>
        </pc:spChg>
        <pc:spChg chg="del">
          <ac:chgData name="Stewart Gale" userId="3647ddd2-6040-41ae-a96d-232c23482af8" providerId="ADAL" clId="{95B4937D-A00A-4A90-AF7E-D1DF1159AC37}" dt="2021-01-26T06:43:17.109" v="34" actId="478"/>
          <ac:spMkLst>
            <pc:docMk/>
            <pc:sldMk cId="655417976" sldId="273"/>
            <ac:spMk id="7" creationId="{00000000-0000-0000-0000-000000000000}"/>
          </ac:spMkLst>
        </pc:spChg>
        <pc:spChg chg="add mod">
          <ac:chgData name="Stewart Gale" userId="3647ddd2-6040-41ae-a96d-232c23482af8" providerId="ADAL" clId="{95B4937D-A00A-4A90-AF7E-D1DF1159AC37}" dt="2021-01-26T06:43:49.025" v="42" actId="20577"/>
          <ac:spMkLst>
            <pc:docMk/>
            <pc:sldMk cId="655417976" sldId="273"/>
            <ac:spMk id="8" creationId="{F9F3FF4F-3B33-4965-A459-38D360D5D8BE}"/>
          </ac:spMkLst>
        </pc:spChg>
        <pc:spChg chg="add mod">
          <ac:chgData name="Stewart Gale" userId="3647ddd2-6040-41ae-a96d-232c23482af8" providerId="ADAL" clId="{95B4937D-A00A-4A90-AF7E-D1DF1159AC37}" dt="2021-01-26T06:43:46.463" v="41"/>
          <ac:spMkLst>
            <pc:docMk/>
            <pc:sldMk cId="655417976" sldId="273"/>
            <ac:spMk id="9" creationId="{35EB3A05-6AAD-4419-A4B3-36E3165DCFD6}"/>
          </ac:spMkLst>
        </pc:spChg>
      </pc:sldChg>
      <pc:sldChg chg="addSp delSp modSp mod delAnim modAnim">
        <pc:chgData name="Stewart Gale" userId="3647ddd2-6040-41ae-a96d-232c23482af8" providerId="ADAL" clId="{95B4937D-A00A-4A90-AF7E-D1DF1159AC37}" dt="2021-01-26T06:44:20.851" v="80" actId="20577"/>
        <pc:sldMkLst>
          <pc:docMk/>
          <pc:sldMk cId="2502225024" sldId="274"/>
        </pc:sldMkLst>
        <pc:spChg chg="del">
          <ac:chgData name="Stewart Gale" userId="3647ddd2-6040-41ae-a96d-232c23482af8" providerId="ADAL" clId="{95B4937D-A00A-4A90-AF7E-D1DF1159AC37}" dt="2021-01-26T06:43:20.291" v="35" actId="478"/>
          <ac:spMkLst>
            <pc:docMk/>
            <pc:sldMk cId="2502225024" sldId="274"/>
            <ac:spMk id="2" creationId="{00000000-0000-0000-0000-000000000000}"/>
          </ac:spMkLst>
        </pc:spChg>
        <pc:spChg chg="del">
          <ac:chgData name="Stewart Gale" userId="3647ddd2-6040-41ae-a96d-232c23482af8" providerId="ADAL" clId="{95B4937D-A00A-4A90-AF7E-D1DF1159AC37}" dt="2021-01-26T06:43:20.291" v="35" actId="478"/>
          <ac:spMkLst>
            <pc:docMk/>
            <pc:sldMk cId="2502225024" sldId="274"/>
            <ac:spMk id="5" creationId="{00000000-0000-0000-0000-000000000000}"/>
          </ac:spMkLst>
        </pc:spChg>
        <pc:spChg chg="del">
          <ac:chgData name="Stewart Gale" userId="3647ddd2-6040-41ae-a96d-232c23482af8" providerId="ADAL" clId="{95B4937D-A00A-4A90-AF7E-D1DF1159AC37}" dt="2021-01-26T06:43:20.291" v="35" actId="478"/>
          <ac:spMkLst>
            <pc:docMk/>
            <pc:sldMk cId="2502225024" sldId="274"/>
            <ac:spMk id="6" creationId="{00000000-0000-0000-0000-000000000000}"/>
          </ac:spMkLst>
        </pc:spChg>
        <pc:spChg chg="del">
          <ac:chgData name="Stewart Gale" userId="3647ddd2-6040-41ae-a96d-232c23482af8" providerId="ADAL" clId="{95B4937D-A00A-4A90-AF7E-D1DF1159AC37}" dt="2021-01-26T06:43:20.291" v="35" actId="478"/>
          <ac:spMkLst>
            <pc:docMk/>
            <pc:sldMk cId="2502225024" sldId="274"/>
            <ac:spMk id="7" creationId="{00000000-0000-0000-0000-000000000000}"/>
          </ac:spMkLst>
        </pc:spChg>
        <pc:spChg chg="add mod">
          <ac:chgData name="Stewart Gale" userId="3647ddd2-6040-41ae-a96d-232c23482af8" providerId="ADAL" clId="{95B4937D-A00A-4A90-AF7E-D1DF1159AC37}" dt="2021-01-26T06:44:18.483" v="78" actId="1076"/>
          <ac:spMkLst>
            <pc:docMk/>
            <pc:sldMk cId="2502225024" sldId="274"/>
            <ac:spMk id="8" creationId="{19777A71-2488-48AB-B4ED-49BEEFEE1D08}"/>
          </ac:spMkLst>
        </pc:spChg>
        <pc:spChg chg="add mod">
          <ac:chgData name="Stewart Gale" userId="3647ddd2-6040-41ae-a96d-232c23482af8" providerId="ADAL" clId="{95B4937D-A00A-4A90-AF7E-D1DF1159AC37}" dt="2021-01-26T06:44:20.851" v="80" actId="20577"/>
          <ac:spMkLst>
            <pc:docMk/>
            <pc:sldMk cId="2502225024" sldId="274"/>
            <ac:spMk id="9" creationId="{5C479300-356F-4475-844F-0C156F80043C}"/>
          </ac:spMkLst>
        </pc:spChg>
      </pc:sldChg>
      <pc:sldChg chg="modSp mod">
        <pc:chgData name="Stewart Gale" userId="3647ddd2-6040-41ae-a96d-232c23482af8" providerId="ADAL" clId="{95B4937D-A00A-4A90-AF7E-D1DF1159AC37}" dt="2021-01-26T06:46:13.724" v="117" actId="1076"/>
        <pc:sldMkLst>
          <pc:docMk/>
          <pc:sldMk cId="2523540015" sldId="275"/>
        </pc:sldMkLst>
        <pc:spChg chg="mod">
          <ac:chgData name="Stewart Gale" userId="3647ddd2-6040-41ae-a96d-232c23482af8" providerId="ADAL" clId="{95B4937D-A00A-4A90-AF7E-D1DF1159AC37}" dt="2021-01-26T06:46:13.724" v="117" actId="1076"/>
          <ac:spMkLst>
            <pc:docMk/>
            <pc:sldMk cId="2523540015" sldId="275"/>
            <ac:spMk id="2" creationId="{00000000-0000-0000-0000-000000000000}"/>
          </ac:spMkLst>
        </pc:spChg>
      </pc:sldChg>
      <pc:sldChg chg="modSp mod">
        <pc:chgData name="Stewart Gale" userId="3647ddd2-6040-41ae-a96d-232c23482af8" providerId="ADAL" clId="{95B4937D-A00A-4A90-AF7E-D1DF1159AC37}" dt="2021-01-26T07:01:55.857" v="121" actId="20577"/>
        <pc:sldMkLst>
          <pc:docMk/>
          <pc:sldMk cId="3276647552" sldId="277"/>
        </pc:sldMkLst>
        <pc:graphicFrameChg chg="modGraphic">
          <ac:chgData name="Stewart Gale" userId="3647ddd2-6040-41ae-a96d-232c23482af8" providerId="ADAL" clId="{95B4937D-A00A-4A90-AF7E-D1DF1159AC37}" dt="2021-01-26T07:01:55.857" v="121" actId="20577"/>
          <ac:graphicFrameMkLst>
            <pc:docMk/>
            <pc:sldMk cId="3276647552" sldId="277"/>
            <ac:graphicFrameMk id="7" creationId="{00000000-0000-0000-0000-000000000000}"/>
          </ac:graphicFrameMkLst>
        </pc:graphicFrameChg>
      </pc:sldChg>
      <pc:sldChg chg="new del">
        <pc:chgData name="Stewart Gale" userId="3647ddd2-6040-41ae-a96d-232c23482af8" providerId="ADAL" clId="{95B4937D-A00A-4A90-AF7E-D1DF1159AC37}" dt="2021-01-26T07:01:26.003" v="120" actId="47"/>
        <pc:sldMkLst>
          <pc:docMk/>
          <pc:sldMk cId="376064566" sldId="279"/>
        </pc:sldMkLst>
      </pc:sldChg>
      <pc:sldChg chg="new del">
        <pc:chgData name="Stewart Gale" userId="3647ddd2-6040-41ae-a96d-232c23482af8" providerId="ADAL" clId="{95B4937D-A00A-4A90-AF7E-D1DF1159AC37}" dt="2021-01-26T06:46:20.216" v="118" actId="47"/>
        <pc:sldMkLst>
          <pc:docMk/>
          <pc:sldMk cId="3310628419" sldId="279"/>
        </pc:sldMkLst>
      </pc:sldChg>
      <pc:sldChg chg="new">
        <pc:chgData name="Stewart Gale" userId="3647ddd2-6040-41ae-a96d-232c23482af8" providerId="ADAL" clId="{95B4937D-A00A-4A90-AF7E-D1DF1159AC37}" dt="2021-01-26T07:04:49.780" v="122" actId="680"/>
        <pc:sldMkLst>
          <pc:docMk/>
          <pc:sldMk cId="3438113188" sldId="27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866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927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93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56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214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850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56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013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7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651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65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D5FF7-4ED0-48BD-AA0A-9990071FF275}" type="datetimeFigureOut">
              <a:rPr lang="en-GB" smtClean="0"/>
              <a:t>17/10/2023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794CD-B914-4F26-8F8D-AC80AC061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706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www.desmos.com/calculator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www.desmos.com/calculator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desmos.com/calculato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desmos.com/calculato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399" y="1843246"/>
            <a:ext cx="1065691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Quadratic Graph </a:t>
            </a:r>
          </a:p>
          <a:p>
            <a:pPr algn="ctr"/>
            <a:r>
              <a:rPr lang="en-GB" sz="96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Characteristics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2682545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Factorise</a:t>
            </a:r>
            <a:r>
              <a:rPr lang="en-GB" sz="115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62100" y="1505293"/>
            <a:ext cx="93399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/>
              <a:t>2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FFC000"/>
                </a:solidFill>
              </a:rPr>
              <a:t>– 25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36915" y="3928455"/>
            <a:ext cx="939981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+ 5)(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– 5)  </a:t>
            </a:r>
          </a:p>
        </p:txBody>
      </p:sp>
    </p:spTree>
    <p:extLst>
      <p:ext uri="{BB962C8B-B14F-4D97-AF65-F5344CB8AC3E}">
        <p14:creationId xmlns:p14="http://schemas.microsoft.com/office/powerpoint/2010/main" val="6080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Factorise</a:t>
            </a:r>
            <a:r>
              <a:rPr lang="en-GB" sz="115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4063" y="1532507"/>
            <a:ext cx="93399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/>
              <a:t>2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FF00FF"/>
                </a:solidFill>
              </a:rPr>
              <a:t>–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FF00FF"/>
                </a:solidFill>
              </a:rPr>
              <a:t>8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3800" dirty="0"/>
          </a:p>
        </p:txBody>
      </p:sp>
      <p:sp>
        <p:nvSpPr>
          <p:cNvPr id="2" name="TextBox 1"/>
          <p:cNvSpPr txBox="1"/>
          <p:nvPr/>
        </p:nvSpPr>
        <p:spPr>
          <a:xfrm>
            <a:off x="1494064" y="3748498"/>
            <a:ext cx="92038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+ 0)(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– 8)  </a:t>
            </a:r>
          </a:p>
        </p:txBody>
      </p:sp>
    </p:spTree>
    <p:extLst>
      <p:ext uri="{BB962C8B-B14F-4D97-AF65-F5344CB8AC3E}">
        <p14:creationId xmlns:p14="http://schemas.microsoft.com/office/powerpoint/2010/main" val="297599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F9BCA5-9F9E-4CF0-9923-549AAEDCE9C4}"/>
              </a:ext>
            </a:extLst>
          </p:cNvPr>
          <p:cNvSpPr/>
          <p:nvPr/>
        </p:nvSpPr>
        <p:spPr>
          <a:xfrm>
            <a:off x="615140" y="1897035"/>
            <a:ext cx="1096171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3800" dirty="0">
                <a:solidFill>
                  <a:srgbClr val="000000"/>
                </a:solidFill>
                <a:latin typeface="Calibri" panose="020F0502020204030204" pitchFamily="34" charset="0"/>
              </a:rPr>
              <a:t> = </a:t>
            </a:r>
            <a:r>
              <a:rPr lang="en-GB" sz="138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r>
              <a:rPr lang="en-GB" sz="13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r>
              <a:rPr lang="en-GB" sz="13800" dirty="0">
                <a:solidFill>
                  <a:srgbClr val="000000"/>
                </a:solidFill>
                <a:latin typeface="Calibri" panose="020F0502020204030204" pitchFamily="34" charset="0"/>
              </a:rPr>
              <a:t> +</a:t>
            </a:r>
            <a:r>
              <a:rPr lang="en-GB" sz="13800" dirty="0">
                <a:solidFill>
                  <a:srgbClr val="0000FF"/>
                </a:solidFill>
                <a:latin typeface="Calibri" panose="020F0502020204030204" pitchFamily="34" charset="0"/>
              </a:rPr>
              <a:t> 3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>
                <a:latin typeface="Calibri" panose="020F0502020204030204" pitchFamily="34" charset="0"/>
              </a:rPr>
              <a:t> + </a:t>
            </a:r>
            <a:r>
              <a:rPr lang="en-GB" sz="13800" dirty="0">
                <a:solidFill>
                  <a:srgbClr val="00B050"/>
                </a:solidFill>
                <a:latin typeface="Calibri" panose="020F0502020204030204" pitchFamily="34" charset="0"/>
              </a:rPr>
              <a:t>5</a:t>
            </a:r>
            <a:endParaRPr lang="en-GB" sz="13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F35C77-9B8E-4401-9DB6-328AAE970C7B}"/>
              </a:ext>
            </a:extLst>
          </p:cNvPr>
          <p:cNvSpPr txBox="1"/>
          <p:nvPr/>
        </p:nvSpPr>
        <p:spPr>
          <a:xfrm>
            <a:off x="328075" y="4259477"/>
            <a:ext cx="117320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What effect does each number </a:t>
            </a:r>
          </a:p>
          <a:p>
            <a:pPr algn="ctr"/>
            <a:r>
              <a:rPr lang="en-US" sz="7200" dirty="0"/>
              <a:t>have on a quadratic graph?</a:t>
            </a:r>
            <a:endParaRPr lang="en-GB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68D62C-30A0-123D-7FE0-A9F6271A142B}"/>
              </a:ext>
            </a:extLst>
          </p:cNvPr>
          <p:cNvSpPr txBox="1"/>
          <p:nvPr/>
        </p:nvSpPr>
        <p:spPr>
          <a:xfrm>
            <a:off x="2682057" y="290199"/>
            <a:ext cx="6827885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</a:rPr>
              <a:t>Investigation</a:t>
            </a:r>
          </a:p>
        </p:txBody>
      </p:sp>
    </p:spTree>
    <p:extLst>
      <p:ext uri="{BB962C8B-B14F-4D97-AF65-F5344CB8AC3E}">
        <p14:creationId xmlns:p14="http://schemas.microsoft.com/office/powerpoint/2010/main" val="2431162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400536" y="31402"/>
            <a:ext cx="93794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>
                <a:hlinkClick r:id="rId2"/>
              </a:rPr>
              <a:t>https://www.desmos.com/calculator</a:t>
            </a:r>
            <a:endParaRPr lang="en-GB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2533" y="805768"/>
                <a:ext cx="11255432" cy="1959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What effect does the value of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6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m:rPr>
                        <m:nor/>
                      </m:rPr>
                      <a:rPr lang="en-GB" sz="6000" b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coefficient</m:t>
                    </m:r>
                  </m:oMath>
                </a14:m>
                <a:r>
                  <a:rPr lang="en-GB" sz="6000" dirty="0"/>
                  <a:t> have on the graph?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533" y="805768"/>
                <a:ext cx="11255432" cy="1959896"/>
              </a:xfrm>
              <a:prstGeom prst="rect">
                <a:avLst/>
              </a:prstGeom>
              <a:blipFill>
                <a:blip r:embed="rId3"/>
                <a:stretch>
                  <a:fillRect l="-54" t="-9317" r="-1463" b="-201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915980"/>
              </p:ext>
            </p:extLst>
          </p:nvPr>
        </p:nvGraphicFramePr>
        <p:xfrm>
          <a:off x="473822" y="2807448"/>
          <a:ext cx="11262108" cy="3756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4036">
                  <a:extLst>
                    <a:ext uri="{9D8B030D-6E8A-4147-A177-3AD203B41FA5}">
                      <a16:colId xmlns:a16="http://schemas.microsoft.com/office/drawing/2014/main" val="1837116482"/>
                    </a:ext>
                  </a:extLst>
                </a:gridCol>
                <a:gridCol w="3754036">
                  <a:extLst>
                    <a:ext uri="{9D8B030D-6E8A-4147-A177-3AD203B41FA5}">
                      <a16:colId xmlns:a16="http://schemas.microsoft.com/office/drawing/2014/main" val="879972401"/>
                    </a:ext>
                  </a:extLst>
                </a:gridCol>
                <a:gridCol w="3754036">
                  <a:extLst>
                    <a:ext uri="{9D8B030D-6E8A-4147-A177-3AD203B41FA5}">
                      <a16:colId xmlns:a16="http://schemas.microsoft.com/office/drawing/2014/main" val="3433012388"/>
                    </a:ext>
                  </a:extLst>
                </a:gridCol>
              </a:tblGrid>
              <a:tr h="18783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=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1</a:t>
                      </a: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sz="8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endParaRPr kumimoji="0" lang="en-GB" sz="8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=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2</a:t>
                      </a: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sz="8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GB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=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3</a:t>
                      </a: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sz="8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GB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3512802"/>
                  </a:ext>
                </a:extLst>
              </a:tr>
              <a:tr h="18783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=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4</a:t>
                      </a: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sz="8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GB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=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5</a:t>
                      </a: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sz="8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GB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=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9</a:t>
                      </a: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sz="8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GB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2063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27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400536" y="31402"/>
            <a:ext cx="93794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>
                <a:hlinkClick r:id="rId2"/>
              </a:rPr>
              <a:t>https://www.desmos.com/calculator</a:t>
            </a:r>
            <a:endParaRPr lang="en-GB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2533" y="805768"/>
                <a:ext cx="11255432" cy="1959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What effect does a </a:t>
                </a:r>
                <a:r>
                  <a:rPr lang="en-GB" sz="6000" b="1" dirty="0">
                    <a:solidFill>
                      <a:srgbClr val="FF0000"/>
                    </a:solidFill>
                  </a:rPr>
                  <a:t>negative</a:t>
                </a:r>
                <a:r>
                  <a:rPr lang="en-GB" sz="6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6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m:rPr>
                        <m:nor/>
                      </m:rPr>
                      <a:rPr lang="en-GB" sz="6000" b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coefficient</m:t>
                    </m:r>
                  </m:oMath>
                </a14:m>
                <a:r>
                  <a:rPr lang="en-GB" sz="6000" b="1" dirty="0"/>
                  <a:t> </a:t>
                </a:r>
                <a:r>
                  <a:rPr lang="en-GB" sz="6000" dirty="0"/>
                  <a:t>have on the graph?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533" y="805768"/>
                <a:ext cx="11255432" cy="1959896"/>
              </a:xfrm>
              <a:prstGeom prst="rect">
                <a:avLst/>
              </a:prstGeom>
              <a:blipFill>
                <a:blip r:embed="rId3"/>
                <a:stretch>
                  <a:fillRect t="-9317" r="-1138" b="-201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314327"/>
              </p:ext>
            </p:extLst>
          </p:nvPr>
        </p:nvGraphicFramePr>
        <p:xfrm>
          <a:off x="436251" y="2918284"/>
          <a:ext cx="11262108" cy="3756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4036">
                  <a:extLst>
                    <a:ext uri="{9D8B030D-6E8A-4147-A177-3AD203B41FA5}">
                      <a16:colId xmlns:a16="http://schemas.microsoft.com/office/drawing/2014/main" val="1837116482"/>
                    </a:ext>
                  </a:extLst>
                </a:gridCol>
                <a:gridCol w="3754036">
                  <a:extLst>
                    <a:ext uri="{9D8B030D-6E8A-4147-A177-3AD203B41FA5}">
                      <a16:colId xmlns:a16="http://schemas.microsoft.com/office/drawing/2014/main" val="879972401"/>
                    </a:ext>
                  </a:extLst>
                </a:gridCol>
                <a:gridCol w="3754036">
                  <a:extLst>
                    <a:ext uri="{9D8B030D-6E8A-4147-A177-3AD203B41FA5}">
                      <a16:colId xmlns:a16="http://schemas.microsoft.com/office/drawing/2014/main" val="3433012388"/>
                    </a:ext>
                  </a:extLst>
                </a:gridCol>
              </a:tblGrid>
              <a:tr h="18783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=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-1</a:t>
                      </a: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sz="8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endParaRPr kumimoji="0" lang="en-GB" sz="8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=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-2</a:t>
                      </a: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sz="8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GB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=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-3</a:t>
                      </a: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sz="8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GB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3512802"/>
                  </a:ext>
                </a:extLst>
              </a:tr>
              <a:tr h="18783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=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-4</a:t>
                      </a: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sz="8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GB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=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-5</a:t>
                      </a: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sz="8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GB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=</a:t>
                      </a:r>
                      <a:r>
                        <a:rPr kumimoji="0" lang="en-GB" sz="8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-9</a:t>
                      </a:r>
                      <a:r>
                        <a:rPr kumimoji="0" lang="en-GB" sz="8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en-GB" sz="8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GB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2063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6647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400536" y="31402"/>
            <a:ext cx="93794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>
                <a:hlinkClick r:id="rId2"/>
              </a:rPr>
              <a:t>https://www.desmos.com/calculator</a:t>
            </a:r>
            <a:endParaRPr lang="en-GB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75855" y="800225"/>
                <a:ext cx="1078437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What effect does the value of the </a:t>
                </a:r>
                <a14:m>
                  <m:oMath xmlns:m="http://schemas.openxmlformats.org/officeDocument/2006/math">
                    <m:r>
                      <a:rPr lang="en-GB" sz="6000" b="1" i="0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𝐜𝐨𝐧𝐬𝐭𝐚𝐧𝐭</m:t>
                    </m:r>
                  </m:oMath>
                </a14:m>
                <a:r>
                  <a:rPr lang="en-GB" sz="6000" dirty="0"/>
                  <a:t> have on the graph?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855" y="800225"/>
                <a:ext cx="10784377" cy="1938992"/>
              </a:xfrm>
              <a:prstGeom prst="rect">
                <a:avLst/>
              </a:prstGeom>
              <a:blipFill>
                <a:blip r:embed="rId3"/>
                <a:stretch>
                  <a:fillRect l="-2148" t="-9434" r="-3787" b="-204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96378921"/>
                  </p:ext>
                </p:extLst>
              </p:nvPr>
            </p:nvGraphicFramePr>
            <p:xfrm>
              <a:off x="171797" y="2807448"/>
              <a:ext cx="11887200" cy="375670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62400">
                      <a:extLst>
                        <a:ext uri="{9D8B030D-6E8A-4147-A177-3AD203B41FA5}">
                          <a16:colId xmlns:a16="http://schemas.microsoft.com/office/drawing/2014/main" val="1837116482"/>
                        </a:ext>
                      </a:extLst>
                    </a:gridCol>
                    <a:gridCol w="3962400">
                      <a:extLst>
                        <a:ext uri="{9D8B030D-6E8A-4147-A177-3AD203B41FA5}">
                          <a16:colId xmlns:a16="http://schemas.microsoft.com/office/drawing/2014/main" val="879972401"/>
                        </a:ext>
                      </a:extLst>
                    </a:gridCol>
                    <a:gridCol w="3962400">
                      <a:extLst>
                        <a:ext uri="{9D8B030D-6E8A-4147-A177-3AD203B41FA5}">
                          <a16:colId xmlns:a16="http://schemas.microsoft.com/office/drawing/2014/main" val="3433012388"/>
                        </a:ext>
                      </a:extLst>
                    </a:gridCol>
                  </a:tblGrid>
                  <a:tr h="1878353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6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kumimoji="0" lang="en-GB" sz="6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6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6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0" lang="en-GB" sz="6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6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kumimoji="0" lang="en-GB" sz="6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0" lang="en-GB" sz="6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+8</m:t>
                              </m:r>
                            </m:oMath>
                          </a14:m>
                          <a:r>
                            <a:rPr kumimoji="0" lang="en-GB" sz="6600" b="0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endParaRPr kumimoji="0" lang="en-GB" sz="6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6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kumimoji="0" lang="en-GB" sz="6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6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6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0" lang="en-GB" sz="6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6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kumimoji="0" lang="en-GB" sz="6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0" lang="en-GB" sz="6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+2</m:t>
                              </m:r>
                            </m:oMath>
                          </a14:m>
                          <a:r>
                            <a:rPr kumimoji="0" lang="en-GB" sz="6600" b="0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endParaRPr kumimoji="0" lang="en-GB" sz="6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6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kumimoji="0" lang="en-GB" sz="6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6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6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0" lang="en-GB" sz="6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6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kumimoji="0" lang="en-GB" sz="6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0" lang="en-GB" sz="6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−5</m:t>
                              </m:r>
                            </m:oMath>
                          </a14:m>
                          <a:endParaRPr kumimoji="0" lang="en-GB" sz="6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B050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33512802"/>
                      </a:ext>
                    </a:extLst>
                  </a:tr>
                  <a:tr h="1878353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kumimoji="0" lang="en-GB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0" lang="en-GB" sz="44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44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kumimoji="0" lang="en-GB" sz="44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0" lang="en-GB" sz="44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−5</m:t>
                              </m:r>
                              <m:r>
                                <a:rPr kumimoji="0" lang="en-GB" sz="44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kumimoji="0" lang="en-GB" sz="44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+4</m:t>
                              </m:r>
                            </m:oMath>
                          </a14:m>
                          <a:r>
                            <a:rPr kumimoji="0" lang="en-GB" sz="4400" b="0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endParaRPr kumimoji="0" lang="en-GB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0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kumimoji="0" lang="en-GB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40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0" lang="en-GB" sz="40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40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kumimoji="0" lang="en-GB" sz="40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0" lang="en-GB" sz="40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+ 3</m:t>
                              </m:r>
                              <m:r>
                                <a:rPr kumimoji="0" lang="en-GB" sz="40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kumimoji="0" lang="en-GB" sz="40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B0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−12</m:t>
                              </m:r>
                            </m:oMath>
                          </a14:m>
                          <a:r>
                            <a:rPr kumimoji="0" lang="en-GB" sz="4000" b="0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endParaRPr kumimoji="0" lang="en-GB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6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kumimoji="0" lang="en-GB" sz="6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6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6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0" lang="en-GB" sz="6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6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B05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  <m:r>
                                    <a:rPr kumimoji="0" lang="en-GB" sz="6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kumimoji="0" lang="en-GB" sz="6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kumimoji="0" lang="en-GB" sz="6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kumimoji="0" lang="en-GB" sz="4000" b="0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endParaRPr kumimoji="0" lang="en-GB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3206370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96378921"/>
                  </p:ext>
                </p:extLst>
              </p:nvPr>
            </p:nvGraphicFramePr>
            <p:xfrm>
              <a:off x="171797" y="2807448"/>
              <a:ext cx="11887200" cy="375670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62400">
                      <a:extLst>
                        <a:ext uri="{9D8B030D-6E8A-4147-A177-3AD203B41FA5}">
                          <a16:colId xmlns:a16="http://schemas.microsoft.com/office/drawing/2014/main" val="1837116482"/>
                        </a:ext>
                      </a:extLst>
                    </a:gridCol>
                    <a:gridCol w="3962400">
                      <a:extLst>
                        <a:ext uri="{9D8B030D-6E8A-4147-A177-3AD203B41FA5}">
                          <a16:colId xmlns:a16="http://schemas.microsoft.com/office/drawing/2014/main" val="879972401"/>
                        </a:ext>
                      </a:extLst>
                    </a:gridCol>
                    <a:gridCol w="3962400">
                      <a:extLst>
                        <a:ext uri="{9D8B030D-6E8A-4147-A177-3AD203B41FA5}">
                          <a16:colId xmlns:a16="http://schemas.microsoft.com/office/drawing/2014/main" val="3433012388"/>
                        </a:ext>
                      </a:extLst>
                    </a:gridCol>
                  </a:tblGrid>
                  <a:tr h="187835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54" t="-324" r="-200462" b="-1042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324" r="-100154" b="-1042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308" t="-324" r="-308" b="-1042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33512802"/>
                      </a:ext>
                    </a:extLst>
                  </a:tr>
                  <a:tr h="187835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54" t="-100649" r="-200462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100649" r="-100154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308" t="-100649" r="-308" b="-45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3206370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016156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400536" y="31402"/>
            <a:ext cx="93794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>
                <a:hlinkClick r:id="rId2"/>
              </a:rPr>
              <a:t>https://www.desmos.com/calculator</a:t>
            </a:r>
            <a:endParaRPr lang="en-GB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1496290" y="800225"/>
            <a:ext cx="914400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Where does the graph </a:t>
            </a:r>
          </a:p>
          <a:p>
            <a:pPr algn="ctr"/>
            <a:r>
              <a:rPr lang="en-GB" sz="6600" dirty="0"/>
              <a:t>cross the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axis?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8284939"/>
                  </p:ext>
                </p:extLst>
              </p:nvPr>
            </p:nvGraphicFramePr>
            <p:xfrm>
              <a:off x="171797" y="2807448"/>
              <a:ext cx="11887200" cy="375670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62400">
                      <a:extLst>
                        <a:ext uri="{9D8B030D-6E8A-4147-A177-3AD203B41FA5}">
                          <a16:colId xmlns:a16="http://schemas.microsoft.com/office/drawing/2014/main" val="1837116482"/>
                        </a:ext>
                      </a:extLst>
                    </a:gridCol>
                    <a:gridCol w="3962400">
                      <a:extLst>
                        <a:ext uri="{9D8B030D-6E8A-4147-A177-3AD203B41FA5}">
                          <a16:colId xmlns:a16="http://schemas.microsoft.com/office/drawing/2014/main" val="879972401"/>
                        </a:ext>
                      </a:extLst>
                    </a:gridCol>
                    <a:gridCol w="3962400">
                      <a:extLst>
                        <a:ext uri="{9D8B030D-6E8A-4147-A177-3AD203B41FA5}">
                          <a16:colId xmlns:a16="http://schemas.microsoft.com/office/drawing/2014/main" val="3433012388"/>
                        </a:ext>
                      </a:extLst>
                    </a:gridCol>
                  </a:tblGrid>
                  <a:tr h="1878353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3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ctrlP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−2</m:t>
                                  </m:r>
                                </m:e>
                              </m:d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−1)</m:t>
                              </m:r>
                            </m:oMath>
                          </a14:m>
                          <a:endParaRPr kumimoji="0" lang="en-GB" sz="36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3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ctrlP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+4</m:t>
                                  </m:r>
                                </m:e>
                              </m:d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+5)</m:t>
                              </m:r>
                            </m:oMath>
                          </a14:m>
                          <a:endParaRPr kumimoji="0" lang="en-GB" sz="36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3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ctrlP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+3</m:t>
                                  </m:r>
                                </m:e>
                              </m:d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−2)</m:t>
                              </m:r>
                            </m:oMath>
                          </a14:m>
                          <a:endParaRPr kumimoji="0" lang="en-GB" sz="36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33512802"/>
                      </a:ext>
                    </a:extLst>
                  </a:tr>
                  <a:tr h="1878353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3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ctrlP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+4</m:t>
                                  </m:r>
                                </m:e>
                              </m:d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−1)</m:t>
                              </m:r>
                            </m:oMath>
                          </a14:m>
                          <a:endParaRPr kumimoji="0" lang="en-GB" sz="36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3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ctrlP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−2</m:t>
                                  </m:r>
                                </m:e>
                              </m:d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−5)</m:t>
                              </m:r>
                            </m:oMath>
                          </a14:m>
                          <a:endParaRPr kumimoji="0" lang="en-GB" sz="36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3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ctrlP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1−</m:t>
                                  </m:r>
                                  <m:r>
                                    <a:rPr kumimoji="0" lang="en-GB" sz="3600" b="0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kumimoji="0" lang="en-GB" sz="3600" b="0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−2)</m:t>
                              </m:r>
                            </m:oMath>
                          </a14:m>
                          <a:r>
                            <a:rPr kumimoji="0" lang="en-GB" sz="4000" b="0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endParaRPr kumimoji="0" lang="en-GB" sz="40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320637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8284939"/>
                  </p:ext>
                </p:extLst>
              </p:nvPr>
            </p:nvGraphicFramePr>
            <p:xfrm>
              <a:off x="171797" y="2807448"/>
              <a:ext cx="11887200" cy="375670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62400">
                      <a:extLst>
                        <a:ext uri="{9D8B030D-6E8A-4147-A177-3AD203B41FA5}">
                          <a16:colId xmlns:a16="http://schemas.microsoft.com/office/drawing/2014/main" val="1837116482"/>
                        </a:ext>
                      </a:extLst>
                    </a:gridCol>
                    <a:gridCol w="3962400">
                      <a:extLst>
                        <a:ext uri="{9D8B030D-6E8A-4147-A177-3AD203B41FA5}">
                          <a16:colId xmlns:a16="http://schemas.microsoft.com/office/drawing/2014/main" val="879972401"/>
                        </a:ext>
                      </a:extLst>
                    </a:gridCol>
                    <a:gridCol w="3962400">
                      <a:extLst>
                        <a:ext uri="{9D8B030D-6E8A-4147-A177-3AD203B41FA5}">
                          <a16:colId xmlns:a16="http://schemas.microsoft.com/office/drawing/2014/main" val="3433012388"/>
                        </a:ext>
                      </a:extLst>
                    </a:gridCol>
                  </a:tblGrid>
                  <a:tr h="187835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54" t="-324" r="-200462" b="-1003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000" t="-324" r="-100154" b="-1003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308" t="-324" r="-308" b="-1003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33512802"/>
                      </a:ext>
                    </a:extLst>
                  </a:tr>
                  <a:tr h="187835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54" t="-100649" r="-200462" b="-6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000" t="-100649" r="-100154" b="-6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308" t="-100649" r="-308" b="-6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3206370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341399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B5F0F0-8AB0-40EE-BDF8-6575B2124D66}"/>
              </a:ext>
            </a:extLst>
          </p:cNvPr>
          <p:cNvSpPr txBox="1"/>
          <p:nvPr/>
        </p:nvSpPr>
        <p:spPr>
          <a:xfrm>
            <a:off x="1518459" y="299258"/>
            <a:ext cx="88336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/>
              <a:t>Skills needed:</a:t>
            </a:r>
            <a:endParaRPr lang="en-GB" sz="8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5493D3-D418-4717-B984-658D085ACC34}"/>
              </a:ext>
            </a:extLst>
          </p:cNvPr>
          <p:cNvSpPr txBox="1"/>
          <p:nvPr/>
        </p:nvSpPr>
        <p:spPr>
          <a:xfrm>
            <a:off x="944880" y="2477192"/>
            <a:ext cx="100916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600" dirty="0"/>
              <a:t> Expanding Double Brackets </a:t>
            </a:r>
            <a:endParaRPr lang="en-GB" sz="6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A15B06-EE8C-4A23-9856-D8BE4856578B}"/>
              </a:ext>
            </a:extLst>
          </p:cNvPr>
          <p:cNvSpPr txBox="1"/>
          <p:nvPr/>
        </p:nvSpPr>
        <p:spPr>
          <a:xfrm>
            <a:off x="944880" y="4414058"/>
            <a:ext cx="100916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600" dirty="0"/>
              <a:t> </a:t>
            </a:r>
            <a:r>
              <a:rPr lang="en-US" sz="6600" dirty="0" err="1"/>
              <a:t>Factorising</a:t>
            </a:r>
            <a:r>
              <a:rPr lang="en-US" sz="6600" dirty="0"/>
              <a:t> Quadratics 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3282716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Expand</a:t>
            </a:r>
            <a:r>
              <a:rPr lang="en-GB" sz="115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5845" y="4255225"/>
            <a:ext cx="93399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/>
              <a:t>2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0000FF"/>
                </a:solidFill>
              </a:rPr>
              <a:t>+ 4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0000FF"/>
                </a:solidFill>
              </a:rPr>
              <a:t>– 21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38834" y="1678001"/>
            <a:ext cx="95339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– 3)(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+ 7)  </a:t>
            </a:r>
          </a:p>
        </p:txBody>
      </p:sp>
    </p:spTree>
    <p:extLst>
      <p:ext uri="{BB962C8B-B14F-4D97-AF65-F5344CB8AC3E}">
        <p14:creationId xmlns:p14="http://schemas.microsoft.com/office/powerpoint/2010/main" val="77440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Expand</a:t>
            </a:r>
            <a:r>
              <a:rPr lang="en-GB" sz="115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6240" y="4040073"/>
            <a:ext cx="93399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/>
              <a:t>2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6600FF"/>
                </a:solidFill>
              </a:rPr>
              <a:t>– 11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6600FF"/>
                </a:solidFill>
              </a:rPr>
              <a:t>+ 24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20370" y="1610765"/>
            <a:ext cx="93658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– 8)(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– 3)  </a:t>
            </a:r>
          </a:p>
        </p:txBody>
      </p:sp>
    </p:spTree>
    <p:extLst>
      <p:ext uri="{BB962C8B-B14F-4D97-AF65-F5344CB8AC3E}">
        <p14:creationId xmlns:p14="http://schemas.microsoft.com/office/powerpoint/2010/main" val="404832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Expand</a:t>
            </a:r>
            <a:r>
              <a:rPr lang="en-GB" sz="115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05654" y="4174533"/>
            <a:ext cx="77733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/>
              <a:t>2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FF6600"/>
                </a:solidFill>
              </a:rPr>
              <a:t>– 49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65193" y="1687599"/>
            <a:ext cx="925381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+ 7)(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– 7)  </a:t>
            </a:r>
          </a:p>
        </p:txBody>
      </p:sp>
    </p:spTree>
    <p:extLst>
      <p:ext uri="{BB962C8B-B14F-4D97-AF65-F5344CB8AC3E}">
        <p14:creationId xmlns:p14="http://schemas.microsoft.com/office/powerpoint/2010/main" val="154717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Expand</a:t>
            </a:r>
            <a:r>
              <a:rPr lang="en-GB" sz="115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3710" y="4145240"/>
            <a:ext cx="93399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/>
              <a:t>2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CC6600"/>
                </a:solidFill>
              </a:rPr>
              <a:t>– 8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3800" dirty="0"/>
          </a:p>
        </p:txBody>
      </p:sp>
      <p:sp>
        <p:nvSpPr>
          <p:cNvPr id="2" name="TextBox 1"/>
          <p:cNvSpPr txBox="1"/>
          <p:nvPr/>
        </p:nvSpPr>
        <p:spPr>
          <a:xfrm>
            <a:off x="1653987" y="1678520"/>
            <a:ext cx="94196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(x + 0)(x – 8)  </a:t>
            </a:r>
          </a:p>
        </p:txBody>
      </p:sp>
    </p:spTree>
    <p:extLst>
      <p:ext uri="{BB962C8B-B14F-4D97-AF65-F5344CB8AC3E}">
        <p14:creationId xmlns:p14="http://schemas.microsoft.com/office/powerpoint/2010/main" val="257224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Factorise</a:t>
            </a:r>
            <a:r>
              <a:rPr lang="en-GB" sz="115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85899" y="1588224"/>
            <a:ext cx="93399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/>
              <a:t>2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7030A0"/>
                </a:solidFill>
              </a:rPr>
              <a:t>+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7030A0"/>
                </a:solidFill>
              </a:rPr>
              <a:t>4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7030A0"/>
                </a:solidFill>
              </a:rPr>
              <a:t>– 32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63487" y="3951514"/>
            <a:ext cx="91385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– 4)(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+ 8)  </a:t>
            </a:r>
          </a:p>
        </p:txBody>
      </p:sp>
    </p:spTree>
    <p:extLst>
      <p:ext uri="{BB962C8B-B14F-4D97-AF65-F5344CB8AC3E}">
        <p14:creationId xmlns:p14="http://schemas.microsoft.com/office/powerpoint/2010/main" val="183243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Factorise</a:t>
            </a:r>
            <a:r>
              <a:rPr lang="en-GB" sz="115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62100" y="1626325"/>
            <a:ext cx="93399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/>
              <a:t>2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0000FF"/>
                </a:solidFill>
              </a:rPr>
              <a:t>–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0000FF"/>
                </a:solidFill>
              </a:rPr>
              <a:t>4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0000FF"/>
                </a:solidFill>
              </a:rPr>
              <a:t>– 32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00201" y="3842316"/>
            <a:ext cx="91385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+ 4)(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– 8)  </a:t>
            </a:r>
          </a:p>
        </p:txBody>
      </p:sp>
    </p:spTree>
    <p:extLst>
      <p:ext uri="{BB962C8B-B14F-4D97-AF65-F5344CB8AC3E}">
        <p14:creationId xmlns:p14="http://schemas.microsoft.com/office/powerpoint/2010/main" val="300974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Factorise</a:t>
            </a:r>
            <a:r>
              <a:rPr lang="en-GB" sz="115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62100" y="1626325"/>
            <a:ext cx="93399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baseline="30000" dirty="0"/>
              <a:t>2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C00000"/>
                </a:solidFill>
              </a:rPr>
              <a:t>–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C00000"/>
                </a:solidFill>
              </a:rPr>
              <a:t>8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</a:t>
            </a:r>
            <a:r>
              <a:rPr lang="en-GB" sz="13800" dirty="0">
                <a:solidFill>
                  <a:srgbClr val="C00000"/>
                </a:solidFill>
              </a:rPr>
              <a:t>+ 15 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62100" y="3886200"/>
            <a:ext cx="9236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– 3)(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– 5)  </a:t>
            </a:r>
          </a:p>
        </p:txBody>
      </p:sp>
    </p:spTree>
    <p:extLst>
      <p:ext uri="{BB962C8B-B14F-4D97-AF65-F5344CB8AC3E}">
        <p14:creationId xmlns:p14="http://schemas.microsoft.com/office/powerpoint/2010/main" val="119913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369</Words>
  <Application>Microsoft Office PowerPoint</Application>
  <PresentationFormat>Widescreen</PresentationFormat>
  <Paragraphs>69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58</cp:revision>
  <dcterms:created xsi:type="dcterms:W3CDTF">2017-01-08T07:41:50Z</dcterms:created>
  <dcterms:modified xsi:type="dcterms:W3CDTF">2023-10-17T11:58:31Z</dcterms:modified>
</cp:coreProperties>
</file>