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0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90" d="100"/>
          <a:sy n="90" d="100"/>
        </p:scale>
        <p:origin x="33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71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0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69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0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41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2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6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07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62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FD6A-2A99-4C79-A84C-9D93A7C904D7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25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327" t="12866" r="52453" b="33482"/>
          <a:stretch/>
        </p:blipFill>
        <p:spPr>
          <a:xfrm>
            <a:off x="0" y="-2"/>
            <a:ext cx="6913627" cy="6400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128" t="66199" r="51659" b="11671"/>
          <a:stretch/>
        </p:blipFill>
        <p:spPr>
          <a:xfrm>
            <a:off x="5158853" y="218363"/>
            <a:ext cx="6756723" cy="25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7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730" t="9682" r="13051" b="48129"/>
          <a:stretch/>
        </p:blipFill>
        <p:spPr>
          <a:xfrm>
            <a:off x="0" y="245660"/>
            <a:ext cx="7165075" cy="52163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998" t="53118" r="16272" b="9920"/>
          <a:stretch/>
        </p:blipFill>
        <p:spPr>
          <a:xfrm>
            <a:off x="5609229" y="1746914"/>
            <a:ext cx="6059607" cy="470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5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269" t="13089" r="28609" b="45637"/>
          <a:stretch/>
        </p:blipFill>
        <p:spPr>
          <a:xfrm>
            <a:off x="181496" y="120944"/>
            <a:ext cx="5310879" cy="29748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133" y="409055"/>
            <a:ext cx="7112867" cy="638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9163" b="8894"/>
          <a:stretch/>
        </p:blipFill>
        <p:spPr>
          <a:xfrm>
            <a:off x="172884" y="148865"/>
            <a:ext cx="5588434" cy="53327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308" r="8241"/>
          <a:stretch/>
        </p:blipFill>
        <p:spPr>
          <a:xfrm>
            <a:off x="5366869" y="495501"/>
            <a:ext cx="6488363" cy="623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0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0801" y="2136098"/>
            <a:ext cx="94129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6426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8" t="75036" r="30713" b="6907"/>
          <a:stretch/>
        </p:blipFill>
        <p:spPr>
          <a:xfrm>
            <a:off x="432262" y="4382593"/>
            <a:ext cx="7309401" cy="2061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30364" b="68647"/>
          <a:stretch/>
        </p:blipFill>
        <p:spPr>
          <a:xfrm>
            <a:off x="190985" y="94703"/>
            <a:ext cx="5090199" cy="28863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65" y="1091080"/>
            <a:ext cx="7246876" cy="39796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81498" y="4710545"/>
            <a:ext cx="1734567" cy="36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FF"/>
                </a:solidFill>
              </a:rPr>
              <a:t>10 &lt; a ≤ 20</a:t>
            </a:r>
            <a:endParaRPr lang="en-GB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3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9415" t="14856" r="33264" b="45590"/>
          <a:stretch/>
        </p:blipFill>
        <p:spPr>
          <a:xfrm>
            <a:off x="67263" y="42734"/>
            <a:ext cx="5568549" cy="3934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12" y="2009994"/>
            <a:ext cx="6009351" cy="484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6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5021"/>
          <a:stretch/>
        </p:blipFill>
        <p:spPr>
          <a:xfrm>
            <a:off x="5287816" y="145473"/>
            <a:ext cx="6913670" cy="6483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" y="145473"/>
            <a:ext cx="5731340" cy="28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306" t="20681" r="38638" b="56445"/>
          <a:stretch/>
        </p:blipFill>
        <p:spPr>
          <a:xfrm>
            <a:off x="245035" y="125505"/>
            <a:ext cx="4122967" cy="2986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7330"/>
          <a:stretch/>
        </p:blipFill>
        <p:spPr>
          <a:xfrm>
            <a:off x="4451673" y="47811"/>
            <a:ext cx="7519197" cy="670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2016-05-31T05:57:05Z</dcterms:created>
  <dcterms:modified xsi:type="dcterms:W3CDTF">2019-11-24T05:40:20Z</dcterms:modified>
</cp:coreProperties>
</file>