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7"/>
  </p:handoutMasterIdLst>
  <p:sldIdLst>
    <p:sldId id="272" r:id="rId2"/>
    <p:sldId id="273" r:id="rId3"/>
    <p:sldId id="274" r:id="rId4"/>
    <p:sldId id="275" r:id="rId5"/>
    <p:sldId id="276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85" r:id="rId15"/>
    <p:sldId id="286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B9B"/>
    <a:srgbClr val="B17ED8"/>
    <a:srgbClr val="0000FF"/>
    <a:srgbClr val="FFAFA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6" autoAdjust="0"/>
    <p:restoredTop sz="94660"/>
  </p:normalViewPr>
  <p:slideViewPr>
    <p:cSldViewPr snapToGrid="0">
      <p:cViewPr>
        <p:scale>
          <a:sx n="86" d="100"/>
          <a:sy n="86" d="100"/>
        </p:scale>
        <p:origin x="48" y="2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7E50A3-A954-44FC-A8D5-0C898BAA3B35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1A0533-35AC-4CC4-B4AC-E742C66315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1833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0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7663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3826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5828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097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5012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614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2229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4232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7467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9299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2048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6324" y="68762"/>
            <a:ext cx="11799651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Assessment Answers</a:t>
            </a:r>
            <a:r>
              <a:rPr lang="en-GB" sz="11500" dirty="0"/>
              <a:t> </a:t>
            </a:r>
          </a:p>
          <a:p>
            <a:pPr algn="ctr"/>
            <a:r>
              <a:rPr lang="en-GB" sz="11500" dirty="0"/>
              <a:t>GCSE</a:t>
            </a:r>
          </a:p>
          <a:p>
            <a:pPr algn="ctr"/>
            <a:r>
              <a:rPr lang="en-GB" sz="11500" dirty="0"/>
              <a:t>   Unit 10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05" y="2769502"/>
            <a:ext cx="4212076" cy="396456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235825" y="2923955"/>
            <a:ext cx="2859579" cy="2723158"/>
          </a:xfrm>
          <a:prstGeom prst="ellipse">
            <a:avLst/>
          </a:prstGeom>
          <a:solidFill>
            <a:srgbClr val="00B0F0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1283045" y="3270221"/>
            <a:ext cx="276513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Data Handling</a:t>
            </a:r>
          </a:p>
        </p:txBody>
      </p:sp>
    </p:spTree>
    <p:extLst>
      <p:ext uri="{BB962C8B-B14F-4D97-AF65-F5344CB8AC3E}">
        <p14:creationId xmlns:p14="http://schemas.microsoft.com/office/powerpoint/2010/main" val="3220382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9)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6C5128B-5C4F-4997-91AB-368462BB958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769"/>
          <a:stretch/>
        </p:blipFill>
        <p:spPr>
          <a:xfrm>
            <a:off x="195189" y="1321432"/>
            <a:ext cx="11801621" cy="2107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1922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4020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10)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A4A6F1D-1CC7-4580-BCB0-0C335FD6C7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347" y="1213290"/>
            <a:ext cx="11847305" cy="3768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8991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4464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11)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AD8C22C-3722-47DA-86D4-E5F8772259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741" t="15108"/>
          <a:stretch/>
        </p:blipFill>
        <p:spPr>
          <a:xfrm>
            <a:off x="205046" y="1352203"/>
            <a:ext cx="11870433" cy="2898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4167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37991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12)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B3252B2-9A8E-4D64-A59A-080FF7091A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952"/>
          <a:stretch/>
        </p:blipFill>
        <p:spPr>
          <a:xfrm>
            <a:off x="1379912" y="298890"/>
            <a:ext cx="10489273" cy="6406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4704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38545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13)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9F8E3F3-26BE-4151-95F3-231C0AD5E3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932"/>
          <a:stretch/>
        </p:blipFill>
        <p:spPr>
          <a:xfrm>
            <a:off x="1318953" y="515389"/>
            <a:ext cx="10594013" cy="6145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0254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4020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14)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FC34EF7-B82B-4573-B49D-93314DB1F8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394" y="1368743"/>
            <a:ext cx="11691211" cy="4865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4575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F483DB3-FD69-4B19-8BE2-8B6ABFCEED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226" t="12558"/>
          <a:stretch/>
        </p:blipFill>
        <p:spPr>
          <a:xfrm>
            <a:off x="226640" y="1335210"/>
            <a:ext cx="11738720" cy="4938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10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2)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7BF4E17-BB3A-42BE-9CC7-64A321F534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7" t="5106"/>
          <a:stretch/>
        </p:blipFill>
        <p:spPr>
          <a:xfrm>
            <a:off x="875606" y="997159"/>
            <a:ext cx="10778837" cy="5739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660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3)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AE7EE2C-C2DA-4833-BD04-0D074D956F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342" t="15213"/>
          <a:stretch/>
        </p:blipFill>
        <p:spPr>
          <a:xfrm>
            <a:off x="354675" y="1322092"/>
            <a:ext cx="11647133" cy="2421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3010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4)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5ECC2D9-5DFF-4321-AA73-DEC63C53A6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403"/>
          <a:stretch/>
        </p:blipFill>
        <p:spPr>
          <a:xfrm>
            <a:off x="252352" y="1287512"/>
            <a:ext cx="11687296" cy="3312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106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5)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79AC797-E022-41EE-ADAC-6E9B557859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161" t="16382"/>
          <a:stretch/>
        </p:blipFill>
        <p:spPr>
          <a:xfrm>
            <a:off x="382385" y="1413162"/>
            <a:ext cx="11310069" cy="2244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5343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6)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8648308-DD43-42C5-A48C-1739377B90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019"/>
          <a:stretch/>
        </p:blipFill>
        <p:spPr>
          <a:xfrm>
            <a:off x="1418706" y="282631"/>
            <a:ext cx="9254836" cy="640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8444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7)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82FFFE4-D140-42C4-84B6-D56909C68D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4618" y="153404"/>
            <a:ext cx="8874124" cy="6551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6724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8)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F114332-E9B0-4974-A711-F36A69E2EB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6589" y="84977"/>
            <a:ext cx="5891025" cy="6688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4280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</TotalTime>
  <Words>36</Words>
  <Application>Microsoft Office PowerPoint</Application>
  <PresentationFormat>Widescreen</PresentationFormat>
  <Paragraphs>18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Deirdre Gale</cp:lastModifiedBy>
  <cp:revision>53</cp:revision>
  <dcterms:created xsi:type="dcterms:W3CDTF">2020-06-17T17:33:36Z</dcterms:created>
  <dcterms:modified xsi:type="dcterms:W3CDTF">2020-08-09T14:01:10Z</dcterms:modified>
</cp:coreProperties>
</file>