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64" r:id="rId5"/>
    <p:sldId id="258" r:id="rId6"/>
    <p:sldId id="261" r:id="rId7"/>
    <p:sldId id="259" r:id="rId8"/>
    <p:sldId id="262" r:id="rId9"/>
    <p:sldId id="260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898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269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61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71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25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13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3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911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445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48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34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43961-7E03-4D82-ACD6-4432523AA733}" type="datetimeFigureOut">
              <a:rPr lang="en-GB" smtClean="0"/>
              <a:t>13/10/2019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233DF-5A3C-42D8-849C-012B9A4A9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51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60603" b="52770"/>
          <a:stretch/>
        </p:blipFill>
        <p:spPr>
          <a:xfrm>
            <a:off x="1339695" y="-73913"/>
            <a:ext cx="9714748" cy="693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0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0113" b="53910"/>
          <a:stretch/>
        </p:blipFill>
        <p:spPr>
          <a:xfrm>
            <a:off x="293913" y="0"/>
            <a:ext cx="11517086" cy="677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18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9452" t="50823" b="1304"/>
          <a:stretch/>
        </p:blipFill>
        <p:spPr>
          <a:xfrm>
            <a:off x="54428" y="0"/>
            <a:ext cx="11642272" cy="686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9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974" t="53558" r="58887"/>
          <a:stretch/>
        </p:blipFill>
        <p:spPr>
          <a:xfrm>
            <a:off x="1034142" y="174171"/>
            <a:ext cx="10314215" cy="662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5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1178" t="2935" r="-1" b="4099"/>
          <a:stretch/>
        </p:blipFill>
        <p:spPr>
          <a:xfrm>
            <a:off x="277584" y="212272"/>
            <a:ext cx="11664043" cy="637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72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60466"/>
          <a:stretch/>
        </p:blipFill>
        <p:spPr>
          <a:xfrm>
            <a:off x="1349828" y="0"/>
            <a:ext cx="9835244" cy="674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56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9821" b="3061"/>
          <a:stretch/>
        </p:blipFill>
        <p:spPr>
          <a:xfrm>
            <a:off x="288472" y="0"/>
            <a:ext cx="11680372" cy="678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475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2757" r="61473" b="3258"/>
          <a:stretch/>
        </p:blipFill>
        <p:spPr>
          <a:xfrm>
            <a:off x="1910443" y="119743"/>
            <a:ext cx="8741228" cy="668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12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614" r="2705" b="6388"/>
          <a:stretch/>
        </p:blipFill>
        <p:spPr>
          <a:xfrm>
            <a:off x="103415" y="201387"/>
            <a:ext cx="5655128" cy="62211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895" t="2648" r="2203" b="5939"/>
          <a:stretch/>
        </p:blipFill>
        <p:spPr>
          <a:xfrm>
            <a:off x="5861957" y="288471"/>
            <a:ext cx="6330043" cy="619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81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cp:lastPrinted>2019-10-13T04:34:33Z</cp:lastPrinted>
  <dcterms:created xsi:type="dcterms:W3CDTF">2016-02-08T17:09:01Z</dcterms:created>
  <dcterms:modified xsi:type="dcterms:W3CDTF">2019-10-13T04:34:34Z</dcterms:modified>
</cp:coreProperties>
</file>