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F70B8D-9251-4BAC-9DF5-02B3DB25B71E}" v="5" dt="2023-06-08T04:03:15.4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CF70B8D-9251-4BAC-9DF5-02B3DB25B71E}"/>
    <pc:docChg chg="custSel delSld modSld">
      <pc:chgData name="Stewart Gale" userId="3647ddd2-6040-41ae-a96d-232c23482af8" providerId="ADAL" clId="{3CF70B8D-9251-4BAC-9DF5-02B3DB25B71E}" dt="2023-06-08T06:05:27.626" v="202" actId="47"/>
      <pc:docMkLst>
        <pc:docMk/>
      </pc:docMkLst>
      <pc:sldChg chg="addSp modSp mod">
        <pc:chgData name="Stewart Gale" userId="3647ddd2-6040-41ae-a96d-232c23482af8" providerId="ADAL" clId="{3CF70B8D-9251-4BAC-9DF5-02B3DB25B71E}" dt="2023-06-08T04:03:31.100" v="192" actId="20577"/>
        <pc:sldMkLst>
          <pc:docMk/>
          <pc:sldMk cId="2072865328" sldId="256"/>
        </pc:sldMkLst>
        <pc:spChg chg="mod">
          <ac:chgData name="Stewart Gale" userId="3647ddd2-6040-41ae-a96d-232c23482af8" providerId="ADAL" clId="{3CF70B8D-9251-4BAC-9DF5-02B3DB25B71E}" dt="2023-06-08T04:03:31.100" v="192" actId="20577"/>
          <ac:spMkLst>
            <pc:docMk/>
            <pc:sldMk cId="2072865328" sldId="256"/>
            <ac:spMk id="8" creationId="{8AF52AF7-164E-5A33-1156-59A9BB614458}"/>
          </ac:spMkLst>
        </pc:spChg>
        <pc:spChg chg="add mod">
          <ac:chgData name="Stewart Gale" userId="3647ddd2-6040-41ae-a96d-232c23482af8" providerId="ADAL" clId="{3CF70B8D-9251-4BAC-9DF5-02B3DB25B71E}" dt="2023-06-08T03:52:44.530" v="143" actId="1076"/>
          <ac:spMkLst>
            <pc:docMk/>
            <pc:sldMk cId="2072865328" sldId="256"/>
            <ac:spMk id="9" creationId="{C4B64C24-5E23-7205-7182-162CE65EE3AB}"/>
          </ac:spMkLst>
        </pc:spChg>
        <pc:picChg chg="mod modCrop">
          <ac:chgData name="Stewart Gale" userId="3647ddd2-6040-41ae-a96d-232c23482af8" providerId="ADAL" clId="{3CF70B8D-9251-4BAC-9DF5-02B3DB25B71E}" dt="2023-06-08T03:53:34.636" v="156" actId="732"/>
          <ac:picMkLst>
            <pc:docMk/>
            <pc:sldMk cId="2072865328" sldId="256"/>
            <ac:picMk id="7" creationId="{7DF41639-94DA-272E-6F0F-A1C061F1BFCF}"/>
          </ac:picMkLst>
        </pc:picChg>
      </pc:sldChg>
      <pc:sldChg chg="addSp delSp modSp del mod">
        <pc:chgData name="Stewart Gale" userId="3647ddd2-6040-41ae-a96d-232c23482af8" providerId="ADAL" clId="{3CF70B8D-9251-4BAC-9DF5-02B3DB25B71E}" dt="2023-06-08T06:05:27.626" v="202" actId="47"/>
        <pc:sldMkLst>
          <pc:docMk/>
          <pc:sldMk cId="851744072" sldId="257"/>
        </pc:sldMkLst>
        <pc:spChg chg="del mod">
          <ac:chgData name="Stewart Gale" userId="3647ddd2-6040-41ae-a96d-232c23482af8" providerId="ADAL" clId="{3CF70B8D-9251-4BAC-9DF5-02B3DB25B71E}" dt="2023-06-08T03:53:10.536" v="150" actId="478"/>
          <ac:spMkLst>
            <pc:docMk/>
            <pc:sldMk cId="851744072" sldId="257"/>
            <ac:spMk id="5" creationId="{F55F519B-F51B-998F-0B4B-9F7DF8F695BB}"/>
          </ac:spMkLst>
        </pc:spChg>
        <pc:spChg chg="add mod">
          <ac:chgData name="Stewart Gale" userId="3647ddd2-6040-41ae-a96d-232c23482af8" providerId="ADAL" clId="{3CF70B8D-9251-4BAC-9DF5-02B3DB25B71E}" dt="2023-06-08T04:03:36.309" v="201" actId="20577"/>
          <ac:spMkLst>
            <pc:docMk/>
            <pc:sldMk cId="851744072" sldId="257"/>
            <ac:spMk id="7" creationId="{F8862DF8-AD48-97CE-7310-0D5A8A3721D9}"/>
          </ac:spMkLst>
        </pc:spChg>
        <pc:spChg chg="add del mod">
          <ac:chgData name="Stewart Gale" userId="3647ddd2-6040-41ae-a96d-232c23482af8" providerId="ADAL" clId="{3CF70B8D-9251-4BAC-9DF5-02B3DB25B71E}" dt="2023-06-08T04:00:18.707" v="159" actId="478"/>
          <ac:spMkLst>
            <pc:docMk/>
            <pc:sldMk cId="851744072" sldId="257"/>
            <ac:spMk id="9" creationId="{34520DB7-D919-92EF-BAD4-0946FE891FBA}"/>
          </ac:spMkLst>
        </pc:spChg>
        <pc:spChg chg="add mod">
          <ac:chgData name="Stewart Gale" userId="3647ddd2-6040-41ae-a96d-232c23482af8" providerId="ADAL" clId="{3CF70B8D-9251-4BAC-9DF5-02B3DB25B71E}" dt="2023-06-08T04:03:17.741" v="180" actId="20577"/>
          <ac:spMkLst>
            <pc:docMk/>
            <pc:sldMk cId="851744072" sldId="257"/>
            <ac:spMk id="10" creationId="{84196D09-E169-9908-DA89-B33996FC4A1E}"/>
          </ac:spMkLst>
        </pc:spChg>
        <pc:picChg chg="mod modCrop">
          <ac:chgData name="Stewart Gale" userId="3647ddd2-6040-41ae-a96d-232c23482af8" providerId="ADAL" clId="{3CF70B8D-9251-4BAC-9DF5-02B3DB25B71E}" dt="2023-06-08T04:00:33.994" v="160"/>
          <ac:picMkLst>
            <pc:docMk/>
            <pc:sldMk cId="851744072" sldId="257"/>
            <ac:picMk id="6" creationId="{6DF85669-2873-3C6C-737A-DBF091DD99B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A6F9F-E84B-D6AC-BF8D-6296B22A0A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2D7836-EB09-8022-ACF5-07174D0E91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E8C9-D5AE-8D7A-E551-372317434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7741-21D7-4201-A02E-ADCC3A1C253E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7D42A-238F-26F6-5B26-945D15A47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CFC322-8F0B-F98B-5821-F391930F5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A4A1-A827-468A-A9B8-893A452ED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295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9BE07-6E30-4E36-374D-BD3254A24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8ABBF-AABE-4074-31F6-52A06FCD1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2C579-AB95-1FB2-0798-BCB68AE55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7741-21D7-4201-A02E-ADCC3A1C253E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41CB13-7623-8656-1647-645DB93C8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27C1C0-C66E-5E92-EC0B-62DF1E784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A4A1-A827-468A-A9B8-893A452ED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220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94B99-634B-ED50-2141-ED35AA9BA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687F30-AC12-5A8F-DC9B-7FCFD5750F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F63B8-5C3B-EB7A-2245-976647216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7741-21D7-4201-A02E-ADCC3A1C253E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55B27-858D-CE47-B0CB-26204C6AF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895CB2-4235-7088-F97D-4411F0A39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A4A1-A827-468A-A9B8-893A452ED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2487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48C8D-820C-1FB4-13D6-E08983A49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E3EA55-3EEC-287E-6074-4359E92479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2DEF86-9DD2-8B68-4737-B2D4E2401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384F9-CC60-03F0-D676-F3B7E3992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7741-21D7-4201-A02E-ADCC3A1C253E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7E4D81-5369-2BDC-2B4A-1C4B260BD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3908B8-7DB1-545B-E52F-D4AF8BB7E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A4A1-A827-468A-A9B8-893A452ED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6740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5FC57-1EA3-9995-5585-9A7AEC954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39D1E7-EA3C-A701-C50A-C154249EA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AF14C0-CC87-0F97-665A-2539787902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5DD8F5-87BF-E640-0DF7-1C28752DD3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F4A153-E15D-5FA3-F5D8-54FDA32C4C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7AAE41-B036-6F6F-AD2E-A257684F9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7741-21D7-4201-A02E-ADCC3A1C253E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2FB8AA-026F-1672-0AD2-E147CE697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BBA740-CCD4-2D51-3C0A-E79592BAA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A4A1-A827-468A-A9B8-893A452ED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5365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83A80-5EC6-18E9-BBE9-B7720D7E4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F95AFF-CBF2-8199-BDDD-240E09211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7741-21D7-4201-A02E-ADCC3A1C253E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969BAE-F1C4-9C1B-8940-DE2D3B475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13582-EC12-4FF7-1A66-311BE7A3B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A4A1-A827-468A-A9B8-893A452ED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609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9264C5-7CE8-254B-911A-9ED5F9133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7741-21D7-4201-A02E-ADCC3A1C253E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0C907A-801B-494C-26DD-AEE7C6F25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FAE96-FD35-A44F-6A8F-973AF93E3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A4A1-A827-468A-A9B8-893A452ED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8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0C64D-81DA-1544-34B2-5B0DD56F8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8404F-6C38-B537-68EE-3CB033246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5D1828-6113-DE69-80EE-37443012C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DED53F-B389-2515-5EFE-FF11F5D3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7741-21D7-4201-A02E-ADCC3A1C253E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B1D508-B850-8029-5A3C-1C6A1072C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1EEC5-305D-D93C-8841-CD7E0F448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A4A1-A827-468A-A9B8-893A452ED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3688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639F6-3A75-A366-E618-5D52ECE7E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CE01774-54BD-5992-5B3E-3E6D3DD46D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19427-9568-545B-2DC4-929D55A587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244735-B905-7272-AA8F-7256658E8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7741-21D7-4201-A02E-ADCC3A1C253E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00E054-7C2B-CDF7-87BA-053CCFC10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7F18B4-E855-3361-FDD0-07C54FAB2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A4A1-A827-468A-A9B8-893A452ED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817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F0A75-B9B9-0E7A-571C-20FDBD4AE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D4A912-500F-1DD1-8690-69B77013EE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88DDF-7764-9433-C0A7-758B98BC7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7741-21D7-4201-A02E-ADCC3A1C253E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7B9BA-3B35-9E10-576E-D43B90EB3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520DB-D3DC-A991-B7D8-C6F1DCC05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A4A1-A827-468A-A9B8-893A452ED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053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7D7CE1-5CE3-5B95-E508-2B53BEE58A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0C116A-F5FB-BFA4-7D92-D21BEC98D1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7FCCF6-C4CC-F6AA-B58D-D258DAB6F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77741-21D7-4201-A02E-ADCC3A1C253E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760ADC-12E7-3897-F75B-036B65E1F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5657D-213F-B234-4CE2-687D9FC9D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EA4A1-A827-468A-A9B8-893A452ED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309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E2A476-7E6D-79CA-5FA3-1A713B3D1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1579E-5973-6D14-5B93-4C712EBE7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5188BE-2864-8DF1-2686-252F2E171A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77741-21D7-4201-A02E-ADCC3A1C253E}" type="datetimeFigureOut">
              <a:rPr lang="en-GB" smtClean="0"/>
              <a:t>08/06/2023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D17744-8446-C757-9B03-2B89847255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86C1E-B501-B2A8-37AE-1CB35627A3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EA4A1-A827-468A-A9B8-893A452EDD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684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teacher.desmos.com/activitybuilder/custom/5e458f144d1f370c7705dd6b?collections=611fd97bb1c51318483e1077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rId2"/>
            <a:extLst>
              <a:ext uri="{FF2B5EF4-FFF2-40B4-BE49-F238E27FC236}">
                <a16:creationId xmlns:a16="http://schemas.microsoft.com/office/drawing/2014/main" id="{7DF41639-94DA-272E-6F0F-A1C061F1BF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917" t="15530" r="73538" b="70215"/>
          <a:stretch/>
        </p:blipFill>
        <p:spPr>
          <a:xfrm>
            <a:off x="639521" y="2440270"/>
            <a:ext cx="3809064" cy="37922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F52AF7-164E-5A33-1156-59A9BB614458}"/>
              </a:ext>
            </a:extLst>
          </p:cNvPr>
          <p:cNvSpPr txBox="1"/>
          <p:nvPr/>
        </p:nvSpPr>
        <p:spPr>
          <a:xfrm>
            <a:off x="682527" y="213174"/>
            <a:ext cx="108269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/>
              <a:t>Introduction to Reciprocal graphs</a:t>
            </a:r>
          </a:p>
          <a:p>
            <a:pPr algn="ctr"/>
            <a:r>
              <a:rPr lang="en-GB" sz="6000" b="1" dirty="0"/>
              <a:t>Activity: Click on the Icon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B64C24-5E23-7205-7182-162CE65EE3AB}"/>
              </a:ext>
            </a:extLst>
          </p:cNvPr>
          <p:cNvSpPr txBox="1"/>
          <p:nvPr/>
        </p:nvSpPr>
        <p:spPr>
          <a:xfrm>
            <a:off x="4891759" y="2896785"/>
            <a:ext cx="684958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Students work through the 25 slides to explore reciprocal graphs.</a:t>
            </a:r>
          </a:p>
        </p:txBody>
      </p:sp>
    </p:spTree>
    <p:extLst>
      <p:ext uri="{BB962C8B-B14F-4D97-AF65-F5344CB8AC3E}">
        <p14:creationId xmlns:p14="http://schemas.microsoft.com/office/powerpoint/2010/main" val="2072865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21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2023-06-08T03:29:28Z</dcterms:created>
  <dcterms:modified xsi:type="dcterms:W3CDTF">2023-06-08T06:05:35Z</dcterms:modified>
</cp:coreProperties>
</file>