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56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A3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>
        <p:scale>
          <a:sx n="35" d="100"/>
          <a:sy n="35" d="100"/>
        </p:scale>
        <p:origin x="2118" y="12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1E86A-1A33-4CA5-BDD4-B4553DB0CD4A}" type="datetimeFigureOut">
              <a:rPr lang="en-GB" smtClean="0"/>
              <a:t>27/04/2016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74490-F31E-4F4F-B1EE-3AB1895B01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9281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1E86A-1A33-4CA5-BDD4-B4553DB0CD4A}" type="datetimeFigureOut">
              <a:rPr lang="en-GB" smtClean="0"/>
              <a:t>27/04/2016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74490-F31E-4F4F-B1EE-3AB1895B01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332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1E86A-1A33-4CA5-BDD4-B4553DB0CD4A}" type="datetimeFigureOut">
              <a:rPr lang="en-GB" smtClean="0"/>
              <a:t>27/04/2016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74490-F31E-4F4F-B1EE-3AB1895B01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647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1E86A-1A33-4CA5-BDD4-B4553DB0CD4A}" type="datetimeFigureOut">
              <a:rPr lang="en-GB" smtClean="0"/>
              <a:t>27/04/2016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74490-F31E-4F4F-B1EE-3AB1895B01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7772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1E86A-1A33-4CA5-BDD4-B4553DB0CD4A}" type="datetimeFigureOut">
              <a:rPr lang="en-GB" smtClean="0"/>
              <a:t>27/04/2016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74490-F31E-4F4F-B1EE-3AB1895B01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1828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1E86A-1A33-4CA5-BDD4-B4553DB0CD4A}" type="datetimeFigureOut">
              <a:rPr lang="en-GB" smtClean="0"/>
              <a:t>27/04/2016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74490-F31E-4F4F-B1EE-3AB1895B01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0494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1E86A-1A33-4CA5-BDD4-B4553DB0CD4A}" type="datetimeFigureOut">
              <a:rPr lang="en-GB" smtClean="0"/>
              <a:t>27/04/2016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74490-F31E-4F4F-B1EE-3AB1895B01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4314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1E86A-1A33-4CA5-BDD4-B4553DB0CD4A}" type="datetimeFigureOut">
              <a:rPr lang="en-GB" smtClean="0"/>
              <a:t>27/04/2016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74490-F31E-4F4F-B1EE-3AB1895B01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7085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1E86A-1A33-4CA5-BDD4-B4553DB0CD4A}" type="datetimeFigureOut">
              <a:rPr lang="en-GB" smtClean="0"/>
              <a:t>27/04/2016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74490-F31E-4F4F-B1EE-3AB1895B01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8105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1E86A-1A33-4CA5-BDD4-B4553DB0CD4A}" type="datetimeFigureOut">
              <a:rPr lang="en-GB" smtClean="0"/>
              <a:t>27/04/2016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74490-F31E-4F4F-B1EE-3AB1895B01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35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1E86A-1A33-4CA5-BDD4-B4553DB0CD4A}" type="datetimeFigureOut">
              <a:rPr lang="en-GB" smtClean="0"/>
              <a:t>27/04/2016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74490-F31E-4F4F-B1EE-3AB1895B01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989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11E86A-1A33-4CA5-BDD4-B4553DB0CD4A}" type="datetimeFigureOut">
              <a:rPr lang="en-GB" smtClean="0"/>
              <a:t>27/04/2016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74490-F31E-4F4F-B1EE-3AB1895B01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187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1818" t="10647" r="31616" b="12748"/>
          <a:stretch/>
        </p:blipFill>
        <p:spPr>
          <a:xfrm>
            <a:off x="3768436" y="152400"/>
            <a:ext cx="5015345" cy="6567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391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1515" t="19052" r="22525" b="17918"/>
          <a:stretch/>
        </p:blipFill>
        <p:spPr>
          <a:xfrm>
            <a:off x="1385454" y="0"/>
            <a:ext cx="9171710" cy="6456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543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0505" t="13232" r="22525" b="24385"/>
          <a:stretch/>
        </p:blipFill>
        <p:spPr>
          <a:xfrm>
            <a:off x="1302328" y="0"/>
            <a:ext cx="9116291" cy="6239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820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0606" t="15495" r="31212" b="14363"/>
          <a:stretch/>
        </p:blipFill>
        <p:spPr>
          <a:xfrm>
            <a:off x="2964872" y="55418"/>
            <a:ext cx="5874328" cy="6744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397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1718" t="26161" r="22524" b="18889"/>
          <a:stretch/>
        </p:blipFill>
        <p:spPr>
          <a:xfrm>
            <a:off x="720435" y="235929"/>
            <a:ext cx="10751128" cy="662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9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0202" t="13556" r="31818" b="14041"/>
          <a:stretch/>
        </p:blipFill>
        <p:spPr>
          <a:xfrm>
            <a:off x="526471" y="41564"/>
            <a:ext cx="5680365" cy="67680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31818" t="13232" r="33636" b="7253"/>
          <a:stretch/>
        </p:blipFill>
        <p:spPr>
          <a:xfrm>
            <a:off x="6761018" y="41564"/>
            <a:ext cx="4738254" cy="681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860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69481" y="1299994"/>
            <a:ext cx="1674563" cy="72711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>
                <a:solidFill>
                  <a:schemeClr val="tx1"/>
                </a:solidFill>
              </a:rPr>
              <a:t>Clue 1</a:t>
            </a:r>
            <a:endParaRPr lang="en-GB" sz="2400" b="1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644044" y="1299994"/>
            <a:ext cx="8593158" cy="72711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tx1"/>
                </a:solidFill>
              </a:rPr>
              <a:t>M did not use a tunnel tent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69481" y="2027107"/>
            <a:ext cx="1674563" cy="72711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>
                <a:solidFill>
                  <a:schemeClr val="tx1"/>
                </a:solidFill>
              </a:rPr>
              <a:t>Clue 2</a:t>
            </a:r>
            <a:endParaRPr lang="en-GB" sz="2400" b="1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644044" y="2027107"/>
            <a:ext cx="8593158" cy="72711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tx1"/>
                </a:solidFill>
              </a:rPr>
              <a:t>M does not eat meat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969481" y="2754220"/>
            <a:ext cx="1674563" cy="72711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>
                <a:solidFill>
                  <a:schemeClr val="tx1"/>
                </a:solidFill>
              </a:rPr>
              <a:t>Clue 3</a:t>
            </a:r>
            <a:endParaRPr lang="en-GB" sz="2400" b="1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644044" y="2754220"/>
            <a:ext cx="8593158" cy="72711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tx1"/>
                </a:solidFill>
              </a:rPr>
              <a:t>M does not sleep in a </a:t>
            </a:r>
            <a:r>
              <a:rPr lang="en-GB" sz="2400" dirty="0" err="1" smtClean="0">
                <a:solidFill>
                  <a:schemeClr val="tx1"/>
                </a:solidFill>
              </a:rPr>
              <a:t>vango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969481" y="3481333"/>
            <a:ext cx="1674563" cy="72711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>
                <a:solidFill>
                  <a:schemeClr val="tx1"/>
                </a:solidFill>
              </a:rPr>
              <a:t>Clue 4</a:t>
            </a:r>
            <a:endParaRPr lang="en-GB" sz="2400" b="1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644044" y="3481333"/>
            <a:ext cx="8593158" cy="72711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tx1"/>
                </a:solidFill>
              </a:rPr>
              <a:t>M cooks with a solid fuel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969481" y="4208446"/>
            <a:ext cx="1674563" cy="72711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>
                <a:solidFill>
                  <a:schemeClr val="tx1"/>
                </a:solidFill>
              </a:rPr>
              <a:t>Clue 5</a:t>
            </a:r>
            <a:endParaRPr lang="en-GB" sz="2400" b="1" dirty="0">
              <a:solidFill>
                <a:schemeClr val="tx1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2644044" y="4208446"/>
            <a:ext cx="8593158" cy="72711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tx1"/>
                </a:solidFill>
              </a:rPr>
              <a:t>M likes free outdoor activities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969481" y="5299115"/>
            <a:ext cx="1674563" cy="72711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chemeClr val="tx1"/>
                </a:solidFill>
              </a:rPr>
              <a:t>M is……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644044" y="5299115"/>
            <a:ext cx="8593158" cy="727113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>
                <a:solidFill>
                  <a:schemeClr val="tx1"/>
                </a:solidFill>
              </a:rPr>
              <a:t>Jeremy </a:t>
            </a:r>
            <a:r>
              <a:rPr lang="en-GB" sz="2400" b="1" dirty="0" err="1" smtClean="0">
                <a:solidFill>
                  <a:schemeClr val="tx1"/>
                </a:solidFill>
              </a:rPr>
              <a:t>Sugden</a:t>
            </a:r>
            <a:endParaRPr lang="en-GB" sz="2400" b="1" dirty="0">
              <a:solidFill>
                <a:schemeClr val="tx1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644044" y="1299993"/>
            <a:ext cx="8593158" cy="727113"/>
          </a:xfrm>
          <a:prstGeom prst="roundRect">
            <a:avLst/>
          </a:prstGeom>
          <a:solidFill>
            <a:srgbClr val="FFA3A3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2644044" y="2027106"/>
            <a:ext cx="8593158" cy="727113"/>
          </a:xfrm>
          <a:prstGeom prst="roundRect">
            <a:avLst/>
          </a:prstGeom>
          <a:solidFill>
            <a:srgbClr val="FFA3A3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644044" y="2754218"/>
            <a:ext cx="8593158" cy="727113"/>
          </a:xfrm>
          <a:prstGeom prst="roundRect">
            <a:avLst/>
          </a:prstGeom>
          <a:solidFill>
            <a:srgbClr val="FFA3A3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644044" y="3481331"/>
            <a:ext cx="8593158" cy="727113"/>
          </a:xfrm>
          <a:prstGeom prst="roundRect">
            <a:avLst/>
          </a:prstGeom>
          <a:solidFill>
            <a:srgbClr val="FFA3A3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2644044" y="4208443"/>
            <a:ext cx="8593158" cy="727113"/>
          </a:xfrm>
          <a:prstGeom prst="roundRect">
            <a:avLst/>
          </a:prstGeom>
          <a:solidFill>
            <a:srgbClr val="FFA3A3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2644044" y="5310128"/>
            <a:ext cx="8593158" cy="727113"/>
          </a:xfrm>
          <a:prstGeom prst="roundRect">
            <a:avLst/>
          </a:prstGeom>
          <a:solidFill>
            <a:srgbClr val="FFA3A3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0" y="286440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 smtClean="0"/>
              <a:t>Murder at the Campsite!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517125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50</Words>
  <Application>Microsoft Office PowerPoint</Application>
  <PresentationFormat>Widescreen</PresentationFormat>
  <Paragraphs>13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</cp:revision>
  <dcterms:created xsi:type="dcterms:W3CDTF">2016-02-17T05:51:34Z</dcterms:created>
  <dcterms:modified xsi:type="dcterms:W3CDTF">2016-04-27T11:50:07Z</dcterms:modified>
</cp:coreProperties>
</file>