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0" r:id="rId5"/>
    <p:sldId id="256" r:id="rId6"/>
    <p:sldId id="259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D0994D-11C8-47A4-9E7E-DAF203A2E083}" v="479" dt="2022-03-01T08:24:55.0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1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2D0994D-11C8-47A4-9E7E-DAF203A2E083}"/>
    <pc:docChg chg="undo custSel modSld">
      <pc:chgData name="Stewart Gale" userId="3647ddd2-6040-41ae-a96d-232c23482af8" providerId="ADAL" clId="{22D0994D-11C8-47A4-9E7E-DAF203A2E083}" dt="2022-03-01T08:24:55.015" v="800" actId="20577"/>
      <pc:docMkLst>
        <pc:docMk/>
      </pc:docMkLst>
      <pc:sldChg chg="addSp delSp modSp mod">
        <pc:chgData name="Stewart Gale" userId="3647ddd2-6040-41ae-a96d-232c23482af8" providerId="ADAL" clId="{22D0994D-11C8-47A4-9E7E-DAF203A2E083}" dt="2022-03-01T08:03:02.746" v="113" actId="1076"/>
        <pc:sldMkLst>
          <pc:docMk/>
          <pc:sldMk cId="3070463434" sldId="256"/>
        </pc:sldMkLst>
        <pc:spChg chg="add mod">
          <ac:chgData name="Stewart Gale" userId="3647ddd2-6040-41ae-a96d-232c23482af8" providerId="ADAL" clId="{22D0994D-11C8-47A4-9E7E-DAF203A2E083}" dt="2022-03-01T07:59:50.598" v="18" actId="1076"/>
          <ac:spMkLst>
            <pc:docMk/>
            <pc:sldMk cId="3070463434" sldId="256"/>
            <ac:spMk id="2" creationId="{350ABB57-CFC4-43EA-90BE-D95B10DAD0AD}"/>
          </ac:spMkLst>
        </pc:spChg>
        <pc:spChg chg="add mod">
          <ac:chgData name="Stewart Gale" userId="3647ddd2-6040-41ae-a96d-232c23482af8" providerId="ADAL" clId="{22D0994D-11C8-47A4-9E7E-DAF203A2E083}" dt="2022-03-01T07:59:40.328" v="15" actId="20577"/>
          <ac:spMkLst>
            <pc:docMk/>
            <pc:sldMk cId="3070463434" sldId="256"/>
            <ac:spMk id="7" creationId="{94014730-18DC-466B-96D8-EADC9D52283B}"/>
          </ac:spMkLst>
        </pc:spChg>
        <pc:spChg chg="add mod">
          <ac:chgData name="Stewart Gale" userId="3647ddd2-6040-41ae-a96d-232c23482af8" providerId="ADAL" clId="{22D0994D-11C8-47A4-9E7E-DAF203A2E083}" dt="2022-03-01T08:00:00.749" v="28" actId="20577"/>
          <ac:spMkLst>
            <pc:docMk/>
            <pc:sldMk cId="3070463434" sldId="256"/>
            <ac:spMk id="8" creationId="{7200A499-084C-4AD1-B540-D8BDC5FA8777}"/>
          </ac:spMkLst>
        </pc:spChg>
        <pc:spChg chg="add mod">
          <ac:chgData name="Stewart Gale" userId="3647ddd2-6040-41ae-a96d-232c23482af8" providerId="ADAL" clId="{22D0994D-11C8-47A4-9E7E-DAF203A2E083}" dt="2022-03-01T07:59:56.259" v="22" actId="20577"/>
          <ac:spMkLst>
            <pc:docMk/>
            <pc:sldMk cId="3070463434" sldId="256"/>
            <ac:spMk id="9" creationId="{061465EE-632B-4A14-A91C-727B2560126D}"/>
          </ac:spMkLst>
        </pc:spChg>
        <pc:spChg chg="add mod">
          <ac:chgData name="Stewart Gale" userId="3647ddd2-6040-41ae-a96d-232c23482af8" providerId="ADAL" clId="{22D0994D-11C8-47A4-9E7E-DAF203A2E083}" dt="2022-03-01T08:00:31.768" v="44" actId="20577"/>
          <ac:spMkLst>
            <pc:docMk/>
            <pc:sldMk cId="3070463434" sldId="256"/>
            <ac:spMk id="10" creationId="{1D1A6015-B786-468D-9306-49B83430AD1C}"/>
          </ac:spMkLst>
        </pc:spChg>
        <pc:spChg chg="add mod">
          <ac:chgData name="Stewart Gale" userId="3647ddd2-6040-41ae-a96d-232c23482af8" providerId="ADAL" clId="{22D0994D-11C8-47A4-9E7E-DAF203A2E083}" dt="2022-03-01T08:00:36.050" v="49" actId="20577"/>
          <ac:spMkLst>
            <pc:docMk/>
            <pc:sldMk cId="3070463434" sldId="256"/>
            <ac:spMk id="11" creationId="{C16B5514-61C7-4C72-8AC0-FFCDA5EF73B5}"/>
          </ac:spMkLst>
        </pc:spChg>
        <pc:spChg chg="add del mod">
          <ac:chgData name="Stewart Gale" userId="3647ddd2-6040-41ae-a96d-232c23482af8" providerId="ADAL" clId="{22D0994D-11C8-47A4-9E7E-DAF203A2E083}" dt="2022-03-01T08:00:13.283" v="34"/>
          <ac:spMkLst>
            <pc:docMk/>
            <pc:sldMk cId="3070463434" sldId="256"/>
            <ac:spMk id="12" creationId="{43C342A5-0670-42B6-9DE1-44A572EC8029}"/>
          </ac:spMkLst>
        </pc:spChg>
        <pc:spChg chg="add mod">
          <ac:chgData name="Stewart Gale" userId="3647ddd2-6040-41ae-a96d-232c23482af8" providerId="ADAL" clId="{22D0994D-11C8-47A4-9E7E-DAF203A2E083}" dt="2022-03-01T08:00:39.259" v="52" actId="20577"/>
          <ac:spMkLst>
            <pc:docMk/>
            <pc:sldMk cId="3070463434" sldId="256"/>
            <ac:spMk id="13" creationId="{91A12188-24F9-4E6D-B1DD-6D2E1077090A}"/>
          </ac:spMkLst>
        </pc:spChg>
        <pc:spChg chg="add mod">
          <ac:chgData name="Stewart Gale" userId="3647ddd2-6040-41ae-a96d-232c23482af8" providerId="ADAL" clId="{22D0994D-11C8-47A4-9E7E-DAF203A2E083}" dt="2022-03-01T08:00:43.479" v="57" actId="20577"/>
          <ac:spMkLst>
            <pc:docMk/>
            <pc:sldMk cId="3070463434" sldId="256"/>
            <ac:spMk id="14" creationId="{50EEB09B-BD79-41D9-932B-13863AD336A3}"/>
          </ac:spMkLst>
        </pc:spChg>
        <pc:spChg chg="add mod">
          <ac:chgData name="Stewart Gale" userId="3647ddd2-6040-41ae-a96d-232c23482af8" providerId="ADAL" clId="{22D0994D-11C8-47A4-9E7E-DAF203A2E083}" dt="2022-03-01T08:01:53.950" v="73" actId="1038"/>
          <ac:spMkLst>
            <pc:docMk/>
            <pc:sldMk cId="3070463434" sldId="256"/>
            <ac:spMk id="15" creationId="{97F08909-99E8-46CA-9F99-9EF2AA7F8005}"/>
          </ac:spMkLst>
        </pc:spChg>
        <pc:spChg chg="add mod">
          <ac:chgData name="Stewart Gale" userId="3647ddd2-6040-41ae-a96d-232c23482af8" providerId="ADAL" clId="{22D0994D-11C8-47A4-9E7E-DAF203A2E083}" dt="2022-03-01T08:03:02.746" v="113" actId="1076"/>
          <ac:spMkLst>
            <pc:docMk/>
            <pc:sldMk cId="3070463434" sldId="256"/>
            <ac:spMk id="16" creationId="{E06A7BE4-0ABB-4D19-802E-E0F0E15A48CC}"/>
          </ac:spMkLst>
        </pc:spChg>
        <pc:picChg chg="mod">
          <ac:chgData name="Stewart Gale" userId="3647ddd2-6040-41ae-a96d-232c23482af8" providerId="ADAL" clId="{22D0994D-11C8-47A4-9E7E-DAF203A2E083}" dt="2022-03-01T07:59:28.322" v="10" actId="1076"/>
          <ac:picMkLst>
            <pc:docMk/>
            <pc:sldMk cId="3070463434" sldId="256"/>
            <ac:picMk id="5" creationId="{E17F1F46-07E5-4F8C-BEA4-8ECFF01CBD1B}"/>
          </ac:picMkLst>
        </pc:picChg>
      </pc:sldChg>
      <pc:sldChg chg="addSp delSp modSp mod">
        <pc:chgData name="Stewart Gale" userId="3647ddd2-6040-41ae-a96d-232c23482af8" providerId="ADAL" clId="{22D0994D-11C8-47A4-9E7E-DAF203A2E083}" dt="2022-03-01T08:05:59.063" v="182" actId="1076"/>
        <pc:sldMkLst>
          <pc:docMk/>
          <pc:sldMk cId="725619744" sldId="259"/>
        </pc:sldMkLst>
        <pc:spChg chg="add mod">
          <ac:chgData name="Stewart Gale" userId="3647ddd2-6040-41ae-a96d-232c23482af8" providerId="ADAL" clId="{22D0994D-11C8-47A4-9E7E-DAF203A2E083}" dt="2022-03-01T08:04:30.769" v="124" actId="20577"/>
          <ac:spMkLst>
            <pc:docMk/>
            <pc:sldMk cId="725619744" sldId="259"/>
            <ac:spMk id="4" creationId="{AF62D026-B80E-4B10-AC84-EFE2FBB92AAC}"/>
          </ac:spMkLst>
        </pc:spChg>
        <pc:spChg chg="add mod">
          <ac:chgData name="Stewart Gale" userId="3647ddd2-6040-41ae-a96d-232c23482af8" providerId="ADAL" clId="{22D0994D-11C8-47A4-9E7E-DAF203A2E083}" dt="2022-03-01T08:04:51.585" v="128" actId="1076"/>
          <ac:spMkLst>
            <pc:docMk/>
            <pc:sldMk cId="725619744" sldId="259"/>
            <ac:spMk id="5" creationId="{31ADA317-D3CE-48D6-A5B3-13685DBE6AE9}"/>
          </ac:spMkLst>
        </pc:spChg>
        <pc:spChg chg="add mod">
          <ac:chgData name="Stewart Gale" userId="3647ddd2-6040-41ae-a96d-232c23482af8" providerId="ADAL" clId="{22D0994D-11C8-47A4-9E7E-DAF203A2E083}" dt="2022-03-01T08:05:05.144" v="136" actId="1076"/>
          <ac:spMkLst>
            <pc:docMk/>
            <pc:sldMk cId="725619744" sldId="259"/>
            <ac:spMk id="8" creationId="{41486E97-E3CD-4F03-9A04-DD6ED97700AA}"/>
          </ac:spMkLst>
        </pc:spChg>
        <pc:spChg chg="add mod">
          <ac:chgData name="Stewart Gale" userId="3647ddd2-6040-41ae-a96d-232c23482af8" providerId="ADAL" clId="{22D0994D-11C8-47A4-9E7E-DAF203A2E083}" dt="2022-03-01T08:04:59.599" v="132" actId="1076"/>
          <ac:spMkLst>
            <pc:docMk/>
            <pc:sldMk cId="725619744" sldId="259"/>
            <ac:spMk id="9" creationId="{ADD5B2A7-9E72-440D-A551-EF079D2D7452}"/>
          </ac:spMkLst>
        </pc:spChg>
        <pc:spChg chg="add del mod">
          <ac:chgData name="Stewart Gale" userId="3647ddd2-6040-41ae-a96d-232c23482af8" providerId="ADAL" clId="{22D0994D-11C8-47A4-9E7E-DAF203A2E083}" dt="2022-03-01T08:05:19.852" v="143" actId="478"/>
          <ac:spMkLst>
            <pc:docMk/>
            <pc:sldMk cId="725619744" sldId="259"/>
            <ac:spMk id="10" creationId="{BFD64E89-2696-4268-94DA-EBE5D0EE6D29}"/>
          </ac:spMkLst>
        </pc:spChg>
        <pc:spChg chg="add del mod">
          <ac:chgData name="Stewart Gale" userId="3647ddd2-6040-41ae-a96d-232c23482af8" providerId="ADAL" clId="{22D0994D-11C8-47A4-9E7E-DAF203A2E083}" dt="2022-03-01T08:05:19.852" v="143" actId="478"/>
          <ac:spMkLst>
            <pc:docMk/>
            <pc:sldMk cId="725619744" sldId="259"/>
            <ac:spMk id="11" creationId="{3606B121-882B-4D75-AD8A-51E18216EB4B}"/>
          </ac:spMkLst>
        </pc:spChg>
        <pc:spChg chg="add del mod">
          <ac:chgData name="Stewart Gale" userId="3647ddd2-6040-41ae-a96d-232c23482af8" providerId="ADAL" clId="{22D0994D-11C8-47A4-9E7E-DAF203A2E083}" dt="2022-03-01T08:05:19.852" v="143" actId="478"/>
          <ac:spMkLst>
            <pc:docMk/>
            <pc:sldMk cId="725619744" sldId="259"/>
            <ac:spMk id="12" creationId="{7DBBA3B0-EF9E-4617-9513-BC15428FED53}"/>
          </ac:spMkLst>
        </pc:spChg>
        <pc:spChg chg="add del mod">
          <ac:chgData name="Stewart Gale" userId="3647ddd2-6040-41ae-a96d-232c23482af8" providerId="ADAL" clId="{22D0994D-11C8-47A4-9E7E-DAF203A2E083}" dt="2022-03-01T08:05:19.852" v="143" actId="478"/>
          <ac:spMkLst>
            <pc:docMk/>
            <pc:sldMk cId="725619744" sldId="259"/>
            <ac:spMk id="13" creationId="{14C6D833-1814-403E-814B-6F3D4B570058}"/>
          </ac:spMkLst>
        </pc:spChg>
        <pc:spChg chg="add mod">
          <ac:chgData name="Stewart Gale" userId="3647ddd2-6040-41ae-a96d-232c23482af8" providerId="ADAL" clId="{22D0994D-11C8-47A4-9E7E-DAF203A2E083}" dt="2022-03-01T08:05:12.986" v="138" actId="1076"/>
          <ac:spMkLst>
            <pc:docMk/>
            <pc:sldMk cId="725619744" sldId="259"/>
            <ac:spMk id="14" creationId="{882A4673-0E00-4AD0-B547-CD89522B755D}"/>
          </ac:spMkLst>
        </pc:spChg>
        <pc:spChg chg="add mod">
          <ac:chgData name="Stewart Gale" userId="3647ddd2-6040-41ae-a96d-232c23482af8" providerId="ADAL" clId="{22D0994D-11C8-47A4-9E7E-DAF203A2E083}" dt="2022-03-01T08:05:59.063" v="182" actId="1076"/>
          <ac:spMkLst>
            <pc:docMk/>
            <pc:sldMk cId="725619744" sldId="259"/>
            <ac:spMk id="15" creationId="{425AF903-FBB3-4E83-91E8-B76F69BC134F}"/>
          </ac:spMkLst>
        </pc:spChg>
        <pc:picChg chg="mod">
          <ac:chgData name="Stewart Gale" userId="3647ddd2-6040-41ae-a96d-232c23482af8" providerId="ADAL" clId="{22D0994D-11C8-47A4-9E7E-DAF203A2E083}" dt="2022-03-01T08:03:24.311" v="117" actId="1076"/>
          <ac:picMkLst>
            <pc:docMk/>
            <pc:sldMk cId="725619744" sldId="259"/>
            <ac:picMk id="6" creationId="{A12E2A38-AE92-44F9-90D2-24A638B1E10B}"/>
          </ac:picMkLst>
        </pc:picChg>
      </pc:sldChg>
      <pc:sldChg chg="addSp delSp modSp mod">
        <pc:chgData name="Stewart Gale" userId="3647ddd2-6040-41ae-a96d-232c23482af8" providerId="ADAL" clId="{22D0994D-11C8-47A4-9E7E-DAF203A2E083}" dt="2022-03-01T08:11:07.838" v="353" actId="1076"/>
        <pc:sldMkLst>
          <pc:docMk/>
          <pc:sldMk cId="3706978825" sldId="261"/>
        </pc:sldMkLst>
        <pc:spChg chg="add mod">
          <ac:chgData name="Stewart Gale" userId="3647ddd2-6040-41ae-a96d-232c23482af8" providerId="ADAL" clId="{22D0994D-11C8-47A4-9E7E-DAF203A2E083}" dt="2022-03-01T08:06:14.080" v="184" actId="1076"/>
          <ac:spMkLst>
            <pc:docMk/>
            <pc:sldMk cId="3706978825" sldId="261"/>
            <ac:spMk id="6" creationId="{4E2BDA94-037F-43DB-8E3D-60CE6FE14D38}"/>
          </ac:spMkLst>
        </pc:spChg>
        <pc:spChg chg="add mod">
          <ac:chgData name="Stewart Gale" userId="3647ddd2-6040-41ae-a96d-232c23482af8" providerId="ADAL" clId="{22D0994D-11C8-47A4-9E7E-DAF203A2E083}" dt="2022-03-01T08:06:19.064" v="185" actId="1076"/>
          <ac:spMkLst>
            <pc:docMk/>
            <pc:sldMk cId="3706978825" sldId="261"/>
            <ac:spMk id="7" creationId="{DF78151E-DF9E-47C2-88BE-EECE25D4BD1A}"/>
          </ac:spMkLst>
        </pc:spChg>
        <pc:spChg chg="add mod">
          <ac:chgData name="Stewart Gale" userId="3647ddd2-6040-41ae-a96d-232c23482af8" providerId="ADAL" clId="{22D0994D-11C8-47A4-9E7E-DAF203A2E083}" dt="2022-03-01T08:06:27.344" v="187" actId="1076"/>
          <ac:spMkLst>
            <pc:docMk/>
            <pc:sldMk cId="3706978825" sldId="261"/>
            <ac:spMk id="8" creationId="{8E803183-3C94-42A0-BE76-144B4629D75F}"/>
          </ac:spMkLst>
        </pc:spChg>
        <pc:spChg chg="add mod">
          <ac:chgData name="Stewart Gale" userId="3647ddd2-6040-41ae-a96d-232c23482af8" providerId="ADAL" clId="{22D0994D-11C8-47A4-9E7E-DAF203A2E083}" dt="2022-03-01T08:06:24.541" v="186" actId="1076"/>
          <ac:spMkLst>
            <pc:docMk/>
            <pc:sldMk cId="3706978825" sldId="261"/>
            <ac:spMk id="9" creationId="{53540792-F8D2-4FC5-A0B0-1B5B2E8571D3}"/>
          </ac:spMkLst>
        </pc:spChg>
        <pc:spChg chg="add del mod">
          <ac:chgData name="Stewart Gale" userId="3647ddd2-6040-41ae-a96d-232c23482af8" providerId="ADAL" clId="{22D0994D-11C8-47A4-9E7E-DAF203A2E083}" dt="2022-03-01T08:06:34.911" v="189" actId="478"/>
          <ac:spMkLst>
            <pc:docMk/>
            <pc:sldMk cId="3706978825" sldId="261"/>
            <ac:spMk id="10" creationId="{E74074D1-07CD-49EA-9135-2A90E34BB865}"/>
          </ac:spMkLst>
        </pc:spChg>
        <pc:spChg chg="add del mod">
          <ac:chgData name="Stewart Gale" userId="3647ddd2-6040-41ae-a96d-232c23482af8" providerId="ADAL" clId="{22D0994D-11C8-47A4-9E7E-DAF203A2E083}" dt="2022-03-01T08:06:34.911" v="189" actId="478"/>
          <ac:spMkLst>
            <pc:docMk/>
            <pc:sldMk cId="3706978825" sldId="261"/>
            <ac:spMk id="11" creationId="{88BAB79B-5C9B-4839-942F-CBF67F811E5C}"/>
          </ac:spMkLst>
        </pc:spChg>
        <pc:spChg chg="add del mod">
          <ac:chgData name="Stewart Gale" userId="3647ddd2-6040-41ae-a96d-232c23482af8" providerId="ADAL" clId="{22D0994D-11C8-47A4-9E7E-DAF203A2E083}" dt="2022-03-01T08:06:34.911" v="189" actId="478"/>
          <ac:spMkLst>
            <pc:docMk/>
            <pc:sldMk cId="3706978825" sldId="261"/>
            <ac:spMk id="12" creationId="{DB049B9F-2201-4508-8893-350784226589}"/>
          </ac:spMkLst>
        </pc:spChg>
        <pc:spChg chg="add del mod">
          <ac:chgData name="Stewart Gale" userId="3647ddd2-6040-41ae-a96d-232c23482af8" providerId="ADAL" clId="{22D0994D-11C8-47A4-9E7E-DAF203A2E083}" dt="2022-03-01T08:06:34.911" v="189" actId="478"/>
          <ac:spMkLst>
            <pc:docMk/>
            <pc:sldMk cId="3706978825" sldId="261"/>
            <ac:spMk id="13" creationId="{05FD55FA-BED2-4348-A580-79BBFFC11329}"/>
          </ac:spMkLst>
        </pc:spChg>
        <pc:spChg chg="add mod">
          <ac:chgData name="Stewart Gale" userId="3647ddd2-6040-41ae-a96d-232c23482af8" providerId="ADAL" clId="{22D0994D-11C8-47A4-9E7E-DAF203A2E083}" dt="2022-03-01T08:11:07.838" v="353" actId="1076"/>
          <ac:spMkLst>
            <pc:docMk/>
            <pc:sldMk cId="3706978825" sldId="261"/>
            <ac:spMk id="14" creationId="{F60ECAA9-500E-44E1-80F9-249B3529DF7D}"/>
          </ac:spMkLst>
        </pc:spChg>
        <pc:spChg chg="add mod">
          <ac:chgData name="Stewart Gale" userId="3647ddd2-6040-41ae-a96d-232c23482af8" providerId="ADAL" clId="{22D0994D-11C8-47A4-9E7E-DAF203A2E083}" dt="2022-03-01T08:07:41.280" v="241" actId="1076"/>
          <ac:spMkLst>
            <pc:docMk/>
            <pc:sldMk cId="3706978825" sldId="261"/>
            <ac:spMk id="15" creationId="{525791CD-4B7D-40F3-B3E6-D1BA44B73460}"/>
          </ac:spMkLst>
        </pc:spChg>
        <pc:spChg chg="add mod">
          <ac:chgData name="Stewart Gale" userId="3647ddd2-6040-41ae-a96d-232c23482af8" providerId="ADAL" clId="{22D0994D-11C8-47A4-9E7E-DAF203A2E083}" dt="2022-03-01T08:09:32.441" v="308" actId="1076"/>
          <ac:spMkLst>
            <pc:docMk/>
            <pc:sldMk cId="3706978825" sldId="261"/>
            <ac:spMk id="16" creationId="{13A539A7-1C16-4FBB-8E8D-49FE28273312}"/>
          </ac:spMkLst>
        </pc:spChg>
        <pc:spChg chg="add mod">
          <ac:chgData name="Stewart Gale" userId="3647ddd2-6040-41ae-a96d-232c23482af8" providerId="ADAL" clId="{22D0994D-11C8-47A4-9E7E-DAF203A2E083}" dt="2022-03-01T08:09:29.570" v="307" actId="1076"/>
          <ac:spMkLst>
            <pc:docMk/>
            <pc:sldMk cId="3706978825" sldId="261"/>
            <ac:spMk id="17" creationId="{A0EED5D9-1A5C-40FF-B668-AF0F0560EBAC}"/>
          </ac:spMkLst>
        </pc:spChg>
      </pc:sldChg>
      <pc:sldChg chg="addSp delSp modSp mod">
        <pc:chgData name="Stewart Gale" userId="3647ddd2-6040-41ae-a96d-232c23482af8" providerId="ADAL" clId="{22D0994D-11C8-47A4-9E7E-DAF203A2E083}" dt="2022-03-01T08:11:41.544" v="378" actId="1076"/>
        <pc:sldMkLst>
          <pc:docMk/>
          <pc:sldMk cId="1005814324" sldId="262"/>
        </pc:sldMkLst>
        <pc:spChg chg="add mod">
          <ac:chgData name="Stewart Gale" userId="3647ddd2-6040-41ae-a96d-232c23482af8" providerId="ADAL" clId="{22D0994D-11C8-47A4-9E7E-DAF203A2E083}" dt="2022-03-01T08:10:15.382" v="324" actId="20577"/>
          <ac:spMkLst>
            <pc:docMk/>
            <pc:sldMk cId="1005814324" sldId="262"/>
            <ac:spMk id="6" creationId="{E5943872-1371-4E9E-B3DA-98C12333ACF2}"/>
          </ac:spMkLst>
        </pc:spChg>
        <pc:spChg chg="add mod">
          <ac:chgData name="Stewart Gale" userId="3647ddd2-6040-41ae-a96d-232c23482af8" providerId="ADAL" clId="{22D0994D-11C8-47A4-9E7E-DAF203A2E083}" dt="2022-03-01T08:10:31.460" v="336" actId="20577"/>
          <ac:spMkLst>
            <pc:docMk/>
            <pc:sldMk cId="1005814324" sldId="262"/>
            <ac:spMk id="7" creationId="{DC70A3F9-356A-47F4-AF03-614DE4CD007D}"/>
          </ac:spMkLst>
        </pc:spChg>
        <pc:spChg chg="add mod">
          <ac:chgData name="Stewart Gale" userId="3647ddd2-6040-41ae-a96d-232c23482af8" providerId="ADAL" clId="{22D0994D-11C8-47A4-9E7E-DAF203A2E083}" dt="2022-03-01T08:10:54.909" v="351" actId="20577"/>
          <ac:spMkLst>
            <pc:docMk/>
            <pc:sldMk cId="1005814324" sldId="262"/>
            <ac:spMk id="8" creationId="{C708BAC7-6B54-419A-9EC2-3835AF2B637E}"/>
          </ac:spMkLst>
        </pc:spChg>
        <pc:spChg chg="add mod">
          <ac:chgData name="Stewart Gale" userId="3647ddd2-6040-41ae-a96d-232c23482af8" providerId="ADAL" clId="{22D0994D-11C8-47A4-9E7E-DAF203A2E083}" dt="2022-03-01T08:10:27.680" v="331" actId="20577"/>
          <ac:spMkLst>
            <pc:docMk/>
            <pc:sldMk cId="1005814324" sldId="262"/>
            <ac:spMk id="9" creationId="{70B5313A-E6DA-4651-B8D2-221B8B697EA5}"/>
          </ac:spMkLst>
        </pc:spChg>
        <pc:spChg chg="add mod">
          <ac:chgData name="Stewart Gale" userId="3647ddd2-6040-41ae-a96d-232c23482af8" providerId="ADAL" clId="{22D0994D-11C8-47A4-9E7E-DAF203A2E083}" dt="2022-03-01T08:10:46.582" v="344" actId="20577"/>
          <ac:spMkLst>
            <pc:docMk/>
            <pc:sldMk cId="1005814324" sldId="262"/>
            <ac:spMk id="10" creationId="{3191E101-9B41-44C1-A3BF-DBF3447194FB}"/>
          </ac:spMkLst>
        </pc:spChg>
        <pc:spChg chg="add del mod">
          <ac:chgData name="Stewart Gale" userId="3647ddd2-6040-41ae-a96d-232c23482af8" providerId="ADAL" clId="{22D0994D-11C8-47A4-9E7E-DAF203A2E083}" dt="2022-03-01T08:11:01.265" v="352" actId="478"/>
          <ac:spMkLst>
            <pc:docMk/>
            <pc:sldMk cId="1005814324" sldId="262"/>
            <ac:spMk id="11" creationId="{A1913692-9B26-42CC-96D3-7AE5E6F4ECED}"/>
          </ac:spMkLst>
        </pc:spChg>
        <pc:spChg chg="add del mod">
          <ac:chgData name="Stewart Gale" userId="3647ddd2-6040-41ae-a96d-232c23482af8" providerId="ADAL" clId="{22D0994D-11C8-47A4-9E7E-DAF203A2E083}" dt="2022-03-01T08:11:01.265" v="352" actId="478"/>
          <ac:spMkLst>
            <pc:docMk/>
            <pc:sldMk cId="1005814324" sldId="262"/>
            <ac:spMk id="12" creationId="{3D544F15-3972-4B00-8448-6FDFAFA74217}"/>
          </ac:spMkLst>
        </pc:spChg>
        <pc:spChg chg="add del mod">
          <ac:chgData name="Stewart Gale" userId="3647ddd2-6040-41ae-a96d-232c23482af8" providerId="ADAL" clId="{22D0994D-11C8-47A4-9E7E-DAF203A2E083}" dt="2022-03-01T08:11:01.265" v="352" actId="478"/>
          <ac:spMkLst>
            <pc:docMk/>
            <pc:sldMk cId="1005814324" sldId="262"/>
            <ac:spMk id="13" creationId="{E7ABEF5A-1BF3-49BE-A34F-3F3EBCBB8D1D}"/>
          </ac:spMkLst>
        </pc:spChg>
        <pc:spChg chg="add mod">
          <ac:chgData name="Stewart Gale" userId="3647ddd2-6040-41ae-a96d-232c23482af8" providerId="ADAL" clId="{22D0994D-11C8-47A4-9E7E-DAF203A2E083}" dt="2022-03-01T08:11:41.544" v="378" actId="1076"/>
          <ac:spMkLst>
            <pc:docMk/>
            <pc:sldMk cId="1005814324" sldId="262"/>
            <ac:spMk id="14" creationId="{34BD4C64-9642-41E0-B595-62C125758C9A}"/>
          </ac:spMkLst>
        </pc:spChg>
        <pc:picChg chg="mod">
          <ac:chgData name="Stewart Gale" userId="3647ddd2-6040-41ae-a96d-232c23482af8" providerId="ADAL" clId="{22D0994D-11C8-47A4-9E7E-DAF203A2E083}" dt="2022-03-01T08:10:00.338" v="316" actId="1076"/>
          <ac:picMkLst>
            <pc:docMk/>
            <pc:sldMk cId="1005814324" sldId="262"/>
            <ac:picMk id="4" creationId="{54909BC9-88C6-420A-A52B-BA1FFCAFA52F}"/>
          </ac:picMkLst>
        </pc:picChg>
      </pc:sldChg>
      <pc:sldChg chg="addSp delSp modSp mod">
        <pc:chgData name="Stewart Gale" userId="3647ddd2-6040-41ae-a96d-232c23482af8" providerId="ADAL" clId="{22D0994D-11C8-47A4-9E7E-DAF203A2E083}" dt="2022-03-01T08:18:11.180" v="682" actId="1076"/>
        <pc:sldMkLst>
          <pc:docMk/>
          <pc:sldMk cId="2187790022" sldId="264"/>
        </pc:sldMkLst>
        <pc:spChg chg="add mod">
          <ac:chgData name="Stewart Gale" userId="3647ddd2-6040-41ae-a96d-232c23482af8" providerId="ADAL" clId="{22D0994D-11C8-47A4-9E7E-DAF203A2E083}" dt="2022-03-01T08:13:01.625" v="528" actId="1076"/>
          <ac:spMkLst>
            <pc:docMk/>
            <pc:sldMk cId="2187790022" sldId="264"/>
            <ac:spMk id="2" creationId="{DB917458-E33F-4748-8FDE-2FA7105921CD}"/>
          </ac:spMkLst>
        </pc:spChg>
        <pc:spChg chg="add del mod">
          <ac:chgData name="Stewart Gale" userId="3647ddd2-6040-41ae-a96d-232c23482af8" providerId="ADAL" clId="{22D0994D-11C8-47A4-9E7E-DAF203A2E083}" dt="2022-03-01T08:11:51.313" v="380"/>
          <ac:spMkLst>
            <pc:docMk/>
            <pc:sldMk cId="2187790022" sldId="264"/>
            <ac:spMk id="6" creationId="{5C0D6B36-0FF6-4B0B-AE07-C1774D996BFB}"/>
          </ac:spMkLst>
        </pc:spChg>
        <pc:spChg chg="add mod">
          <ac:chgData name="Stewart Gale" userId="3647ddd2-6040-41ae-a96d-232c23482af8" providerId="ADAL" clId="{22D0994D-11C8-47A4-9E7E-DAF203A2E083}" dt="2022-03-01T08:13:25.125" v="541" actId="20577"/>
          <ac:spMkLst>
            <pc:docMk/>
            <pc:sldMk cId="2187790022" sldId="264"/>
            <ac:spMk id="7" creationId="{79BC4977-C3A3-469F-92E1-87814BE27450}"/>
          </ac:spMkLst>
        </pc:spChg>
        <pc:spChg chg="add mod">
          <ac:chgData name="Stewart Gale" userId="3647ddd2-6040-41ae-a96d-232c23482af8" providerId="ADAL" clId="{22D0994D-11C8-47A4-9E7E-DAF203A2E083}" dt="2022-03-01T08:14:30.971" v="562" actId="1076"/>
          <ac:spMkLst>
            <pc:docMk/>
            <pc:sldMk cId="2187790022" sldId="264"/>
            <ac:spMk id="8" creationId="{E8DC2A93-4B71-4F7D-B59E-5B0143BD29B1}"/>
          </ac:spMkLst>
        </pc:spChg>
        <pc:spChg chg="add mod">
          <ac:chgData name="Stewart Gale" userId="3647ddd2-6040-41ae-a96d-232c23482af8" providerId="ADAL" clId="{22D0994D-11C8-47A4-9E7E-DAF203A2E083}" dt="2022-03-01T08:15:38.369" v="608" actId="1076"/>
          <ac:spMkLst>
            <pc:docMk/>
            <pc:sldMk cId="2187790022" sldId="264"/>
            <ac:spMk id="9" creationId="{A25AE067-7A13-4707-BAE1-7A51B6BE529A}"/>
          </ac:spMkLst>
        </pc:spChg>
        <pc:spChg chg="add mod">
          <ac:chgData name="Stewart Gale" userId="3647ddd2-6040-41ae-a96d-232c23482af8" providerId="ADAL" clId="{22D0994D-11C8-47A4-9E7E-DAF203A2E083}" dt="2022-03-01T08:13:29.336" v="542" actId="1076"/>
          <ac:spMkLst>
            <pc:docMk/>
            <pc:sldMk cId="2187790022" sldId="264"/>
            <ac:spMk id="10" creationId="{28EE5678-5C2B-4A35-A548-952179EA91CE}"/>
          </ac:spMkLst>
        </pc:spChg>
        <pc:spChg chg="add mod">
          <ac:chgData name="Stewart Gale" userId="3647ddd2-6040-41ae-a96d-232c23482af8" providerId="ADAL" clId="{22D0994D-11C8-47A4-9E7E-DAF203A2E083}" dt="2022-03-01T08:15:36.509" v="606" actId="1076"/>
          <ac:spMkLst>
            <pc:docMk/>
            <pc:sldMk cId="2187790022" sldId="264"/>
            <ac:spMk id="11" creationId="{BF4900F9-2AE0-4C57-B442-8A2EADA045EF}"/>
          </ac:spMkLst>
        </pc:spChg>
        <pc:spChg chg="add mod">
          <ac:chgData name="Stewart Gale" userId="3647ddd2-6040-41ae-a96d-232c23482af8" providerId="ADAL" clId="{22D0994D-11C8-47A4-9E7E-DAF203A2E083}" dt="2022-03-01T08:15:20.761" v="601" actId="20577"/>
          <ac:spMkLst>
            <pc:docMk/>
            <pc:sldMk cId="2187790022" sldId="264"/>
            <ac:spMk id="16" creationId="{44EAF5A2-42D2-4200-96B4-61028ECB6332}"/>
          </ac:spMkLst>
        </pc:spChg>
        <pc:spChg chg="add mod">
          <ac:chgData name="Stewart Gale" userId="3647ddd2-6040-41ae-a96d-232c23482af8" providerId="ADAL" clId="{22D0994D-11C8-47A4-9E7E-DAF203A2E083}" dt="2022-03-01T08:15:18.788" v="599" actId="14100"/>
          <ac:spMkLst>
            <pc:docMk/>
            <pc:sldMk cId="2187790022" sldId="264"/>
            <ac:spMk id="17" creationId="{F69082C0-00B3-40FA-A6E1-82393392DD01}"/>
          </ac:spMkLst>
        </pc:spChg>
        <pc:spChg chg="add mod">
          <ac:chgData name="Stewart Gale" userId="3647ddd2-6040-41ae-a96d-232c23482af8" providerId="ADAL" clId="{22D0994D-11C8-47A4-9E7E-DAF203A2E083}" dt="2022-03-01T08:15:30.868" v="603" actId="1076"/>
          <ac:spMkLst>
            <pc:docMk/>
            <pc:sldMk cId="2187790022" sldId="264"/>
            <ac:spMk id="18" creationId="{C1942729-D50A-475F-A6AE-4FFED60AAFC0}"/>
          </ac:spMkLst>
        </pc:spChg>
        <pc:spChg chg="add mod">
          <ac:chgData name="Stewart Gale" userId="3647ddd2-6040-41ae-a96d-232c23482af8" providerId="ADAL" clId="{22D0994D-11C8-47A4-9E7E-DAF203A2E083}" dt="2022-03-01T08:15:30.868" v="603" actId="1076"/>
          <ac:spMkLst>
            <pc:docMk/>
            <pc:sldMk cId="2187790022" sldId="264"/>
            <ac:spMk id="19" creationId="{F1EA229A-DFCD-40E2-AD77-70ED65229923}"/>
          </ac:spMkLst>
        </pc:spChg>
        <pc:spChg chg="add mod">
          <ac:chgData name="Stewart Gale" userId="3647ddd2-6040-41ae-a96d-232c23482af8" providerId="ADAL" clId="{22D0994D-11C8-47A4-9E7E-DAF203A2E083}" dt="2022-03-01T08:17:48.440" v="665" actId="20577"/>
          <ac:spMkLst>
            <pc:docMk/>
            <pc:sldMk cId="2187790022" sldId="264"/>
            <ac:spMk id="22" creationId="{CB6A27E0-5707-4D38-A699-48949640AE02}"/>
          </ac:spMkLst>
        </pc:spChg>
        <pc:spChg chg="add mod">
          <ac:chgData name="Stewart Gale" userId="3647ddd2-6040-41ae-a96d-232c23482af8" providerId="ADAL" clId="{22D0994D-11C8-47A4-9E7E-DAF203A2E083}" dt="2022-03-01T08:18:11.180" v="682" actId="1076"/>
          <ac:spMkLst>
            <pc:docMk/>
            <pc:sldMk cId="2187790022" sldId="264"/>
            <ac:spMk id="23" creationId="{1337181A-03CD-425D-A72E-3F1DD5836BC7}"/>
          </ac:spMkLst>
        </pc:spChg>
        <pc:picChg chg="mod">
          <ac:chgData name="Stewart Gale" userId="3647ddd2-6040-41ae-a96d-232c23482af8" providerId="ADAL" clId="{22D0994D-11C8-47A4-9E7E-DAF203A2E083}" dt="2022-03-01T08:15:08.372" v="585" actId="1076"/>
          <ac:picMkLst>
            <pc:docMk/>
            <pc:sldMk cId="2187790022" sldId="264"/>
            <ac:picMk id="4" creationId="{D61D9597-E26E-4DBB-8BC7-03C4C45758A1}"/>
          </ac:picMkLst>
        </pc:picChg>
        <pc:picChg chg="mod">
          <ac:chgData name="Stewart Gale" userId="3647ddd2-6040-41ae-a96d-232c23482af8" providerId="ADAL" clId="{22D0994D-11C8-47A4-9E7E-DAF203A2E083}" dt="2022-03-01T08:15:44.193" v="609" actId="14100"/>
          <ac:picMkLst>
            <pc:docMk/>
            <pc:sldMk cId="2187790022" sldId="264"/>
            <ac:picMk id="5" creationId="{F082F229-AE41-446F-A698-5CEC7604DBDE}"/>
          </ac:picMkLst>
        </pc:picChg>
        <pc:cxnChg chg="add mod">
          <ac:chgData name="Stewart Gale" userId="3647ddd2-6040-41ae-a96d-232c23482af8" providerId="ADAL" clId="{22D0994D-11C8-47A4-9E7E-DAF203A2E083}" dt="2022-03-01T08:14:03.267" v="551" actId="208"/>
          <ac:cxnSpMkLst>
            <pc:docMk/>
            <pc:sldMk cId="2187790022" sldId="264"/>
            <ac:cxnSpMk id="12" creationId="{4277BEF2-393A-4B8C-924F-AF6C4215127C}"/>
          </ac:cxnSpMkLst>
        </pc:cxnChg>
        <pc:cxnChg chg="add mod">
          <ac:chgData name="Stewart Gale" userId="3647ddd2-6040-41ae-a96d-232c23482af8" providerId="ADAL" clId="{22D0994D-11C8-47A4-9E7E-DAF203A2E083}" dt="2022-03-01T08:15:32.837" v="604" actId="14100"/>
          <ac:cxnSpMkLst>
            <pc:docMk/>
            <pc:sldMk cId="2187790022" sldId="264"/>
            <ac:cxnSpMk id="13" creationId="{002C464B-30EB-4621-B25F-42EE1636E5A7}"/>
          </ac:cxnSpMkLst>
        </pc:cxnChg>
        <pc:cxnChg chg="add mod">
          <ac:chgData name="Stewart Gale" userId="3647ddd2-6040-41ae-a96d-232c23482af8" providerId="ADAL" clId="{22D0994D-11C8-47A4-9E7E-DAF203A2E083}" dt="2022-03-01T08:15:34.565" v="605" actId="14100"/>
          <ac:cxnSpMkLst>
            <pc:docMk/>
            <pc:sldMk cId="2187790022" sldId="264"/>
            <ac:cxnSpMk id="14" creationId="{64F4ADC5-226B-4C25-B6D9-026657800692}"/>
          </ac:cxnSpMkLst>
        </pc:cxnChg>
      </pc:sldChg>
      <pc:sldChg chg="addSp delSp modSp mod">
        <pc:chgData name="Stewart Gale" userId="3647ddd2-6040-41ae-a96d-232c23482af8" providerId="ADAL" clId="{22D0994D-11C8-47A4-9E7E-DAF203A2E083}" dt="2022-03-01T08:24:55.015" v="800" actId="20577"/>
        <pc:sldMkLst>
          <pc:docMk/>
          <pc:sldMk cId="2872170877" sldId="265"/>
        </pc:sldMkLst>
        <pc:spChg chg="add mod">
          <ac:chgData name="Stewart Gale" userId="3647ddd2-6040-41ae-a96d-232c23482af8" providerId="ADAL" clId="{22D0994D-11C8-47A4-9E7E-DAF203A2E083}" dt="2022-03-01T08:19:06.268" v="705" actId="20577"/>
          <ac:spMkLst>
            <pc:docMk/>
            <pc:sldMk cId="2872170877" sldId="265"/>
            <ac:spMk id="4" creationId="{99ADCBA3-92B3-489D-9DBF-CBC4C8AA4BEF}"/>
          </ac:spMkLst>
        </pc:spChg>
        <pc:spChg chg="add mod">
          <ac:chgData name="Stewart Gale" userId="3647ddd2-6040-41ae-a96d-232c23482af8" providerId="ADAL" clId="{22D0994D-11C8-47A4-9E7E-DAF203A2E083}" dt="2022-03-01T08:18:56.385" v="698" actId="1076"/>
          <ac:spMkLst>
            <pc:docMk/>
            <pc:sldMk cId="2872170877" sldId="265"/>
            <ac:spMk id="7" creationId="{55DF6C89-203B-4365-960C-808450B638E1}"/>
          </ac:spMkLst>
        </pc:spChg>
        <pc:spChg chg="add del mod">
          <ac:chgData name="Stewart Gale" userId="3647ddd2-6040-41ae-a96d-232c23482af8" providerId="ADAL" clId="{22D0994D-11C8-47A4-9E7E-DAF203A2E083}" dt="2022-03-01T08:19:03.714" v="703" actId="478"/>
          <ac:spMkLst>
            <pc:docMk/>
            <pc:sldMk cId="2872170877" sldId="265"/>
            <ac:spMk id="8" creationId="{F3A5F999-E69F-4286-8E36-1A86E3C32127}"/>
          </ac:spMkLst>
        </pc:spChg>
        <pc:spChg chg="add mod">
          <ac:chgData name="Stewart Gale" userId="3647ddd2-6040-41ae-a96d-232c23482af8" providerId="ADAL" clId="{22D0994D-11C8-47A4-9E7E-DAF203A2E083}" dt="2022-03-01T08:18:47.329" v="694" actId="1076"/>
          <ac:spMkLst>
            <pc:docMk/>
            <pc:sldMk cId="2872170877" sldId="265"/>
            <ac:spMk id="9" creationId="{76EF27AA-7381-4DB3-8376-C0098D8AB45F}"/>
          </ac:spMkLst>
        </pc:spChg>
        <pc:spChg chg="add mod">
          <ac:chgData name="Stewart Gale" userId="3647ddd2-6040-41ae-a96d-232c23482af8" providerId="ADAL" clId="{22D0994D-11C8-47A4-9E7E-DAF203A2E083}" dt="2022-03-01T08:19:02.492" v="702" actId="1076"/>
          <ac:spMkLst>
            <pc:docMk/>
            <pc:sldMk cId="2872170877" sldId="265"/>
            <ac:spMk id="10" creationId="{33FB1C3A-73DD-4D6F-A5AD-27E2723952B7}"/>
          </ac:spMkLst>
        </pc:spChg>
        <pc:spChg chg="add del mod">
          <ac:chgData name="Stewart Gale" userId="3647ddd2-6040-41ae-a96d-232c23482af8" providerId="ADAL" clId="{22D0994D-11C8-47A4-9E7E-DAF203A2E083}" dt="2022-03-01T08:19:11.235" v="707"/>
          <ac:spMkLst>
            <pc:docMk/>
            <pc:sldMk cId="2872170877" sldId="265"/>
            <ac:spMk id="11" creationId="{9C24F8E8-B6FE-4AD5-B579-C7A4FB6A9679}"/>
          </ac:spMkLst>
        </pc:spChg>
        <pc:spChg chg="add del mod">
          <ac:chgData name="Stewart Gale" userId="3647ddd2-6040-41ae-a96d-232c23482af8" providerId="ADAL" clId="{22D0994D-11C8-47A4-9E7E-DAF203A2E083}" dt="2022-03-01T08:19:11.235" v="707"/>
          <ac:spMkLst>
            <pc:docMk/>
            <pc:sldMk cId="2872170877" sldId="265"/>
            <ac:spMk id="12" creationId="{20D12BEF-764A-4FDE-880C-07A5EF6CD0FE}"/>
          </ac:spMkLst>
        </pc:spChg>
        <pc:spChg chg="add del mod">
          <ac:chgData name="Stewart Gale" userId="3647ddd2-6040-41ae-a96d-232c23482af8" providerId="ADAL" clId="{22D0994D-11C8-47A4-9E7E-DAF203A2E083}" dt="2022-03-01T08:19:11.235" v="707"/>
          <ac:spMkLst>
            <pc:docMk/>
            <pc:sldMk cId="2872170877" sldId="265"/>
            <ac:spMk id="13" creationId="{A21D68C2-2357-4372-BF41-E71F7A663775}"/>
          </ac:spMkLst>
        </pc:spChg>
        <pc:spChg chg="add del mod">
          <ac:chgData name="Stewart Gale" userId="3647ddd2-6040-41ae-a96d-232c23482af8" providerId="ADAL" clId="{22D0994D-11C8-47A4-9E7E-DAF203A2E083}" dt="2022-03-01T08:19:11.235" v="707"/>
          <ac:spMkLst>
            <pc:docMk/>
            <pc:sldMk cId="2872170877" sldId="265"/>
            <ac:spMk id="14" creationId="{C4B4CB03-5245-4783-8332-DA76898A227D}"/>
          </ac:spMkLst>
        </pc:spChg>
        <pc:spChg chg="add del mod">
          <ac:chgData name="Stewart Gale" userId="3647ddd2-6040-41ae-a96d-232c23482af8" providerId="ADAL" clId="{22D0994D-11C8-47A4-9E7E-DAF203A2E083}" dt="2022-03-01T08:19:11.235" v="707"/>
          <ac:spMkLst>
            <pc:docMk/>
            <pc:sldMk cId="2872170877" sldId="265"/>
            <ac:spMk id="15" creationId="{7B8F158B-20CD-44AA-B4B6-02D461F964DE}"/>
          </ac:spMkLst>
        </pc:spChg>
        <pc:spChg chg="add mod">
          <ac:chgData name="Stewart Gale" userId="3647ddd2-6040-41ae-a96d-232c23482af8" providerId="ADAL" clId="{22D0994D-11C8-47A4-9E7E-DAF203A2E083}" dt="2022-03-01T08:19:44.426" v="744" actId="1076"/>
          <ac:spMkLst>
            <pc:docMk/>
            <pc:sldMk cId="2872170877" sldId="265"/>
            <ac:spMk id="16" creationId="{86AA38AC-6656-40C6-9DF8-CC0A35732B60}"/>
          </ac:spMkLst>
        </pc:spChg>
        <pc:spChg chg="add mod">
          <ac:chgData name="Stewart Gale" userId="3647ddd2-6040-41ae-a96d-232c23482af8" providerId="ADAL" clId="{22D0994D-11C8-47A4-9E7E-DAF203A2E083}" dt="2022-03-01T08:24:55.015" v="800" actId="20577"/>
          <ac:spMkLst>
            <pc:docMk/>
            <pc:sldMk cId="2872170877" sldId="265"/>
            <ac:spMk id="17" creationId="{7067F1CC-3A72-4E2F-B22C-BB153BB8E96C}"/>
          </ac:spMkLst>
        </pc:spChg>
        <pc:picChg chg="mod">
          <ac:chgData name="Stewart Gale" userId="3647ddd2-6040-41ae-a96d-232c23482af8" providerId="ADAL" clId="{22D0994D-11C8-47A4-9E7E-DAF203A2E083}" dt="2022-03-01T08:18:43.938" v="693" actId="1076"/>
          <ac:picMkLst>
            <pc:docMk/>
            <pc:sldMk cId="2872170877" sldId="265"/>
            <ac:picMk id="5" creationId="{59A33D2D-BCA6-443C-B639-780EF6FDBF2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2C57B-F9B4-4F9F-9A92-833118E2C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7C8F8C-2884-45EB-A4B0-CEC2857165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59DB0-10F6-486D-8B5A-CD2FDDC78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DAD14-F902-4285-8E47-4985AE09E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5CA796-6C63-40A7-8F4B-9A9CFDBC6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48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97BFC-9B86-497F-8478-8CFBA8191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30EC0-175E-4CB5-BC3B-7FDAD43EB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D3184-A0EE-4A38-9957-609D4FBB3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184DB-C6A9-4BF0-951B-A52804A2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D0D3A-8948-45C5-8E57-0726A90F9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90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461BE-1CD3-47A6-BA47-4BF77F424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721EC2-FA29-42DE-A0B6-1137668F4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9D131-8868-4A6E-92CB-123763B61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B1FD5-73ED-4AFC-A06B-7458C5C3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D8602-3F3A-4501-A7B3-DCBD62535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2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B4D8-0C41-4CEE-9731-3B115243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34231-5A09-4C13-8416-FABECF654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4673E-CBEB-4EE8-9541-39E68DF52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39203-F6A6-4C55-9E68-A0C99E719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7C487-18E0-4017-84F4-BF5F068EE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7F783-E073-4F19-B60A-9C51E738B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918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BDA-CE33-4664-862D-5E0640817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E8B9E-C082-4311-A5AF-D7E3A67F2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191F7-8D38-43BE-A5BD-9C0B5F53A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2DBE5B-61E4-4DAF-B2FE-092611B54F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7C26C6-9C35-4E24-89D1-CD514ED77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28089E-DF8B-4A68-88A5-7683EAAB7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4E6BDF-5C31-41CD-B210-9D2781A1C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D158F2-71CB-4AD2-B399-DED235515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67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B239-90AF-4528-857D-50E8C111D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45DAB-ECC9-43BE-9B17-E3C53661D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230521-B2C5-4ED4-B9AA-984515B3A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E98FA8-6F58-45CE-AEE4-2AE3016DB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14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062213-BB76-44AB-89AE-F7E120253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22A43-E54F-4BDE-AD2C-F8E8D2DB6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9CC2D-AF12-47EB-852B-CCE2101EA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847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8A470-D4F5-4AD1-B22E-3CE43703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53FB8-52A5-4FE8-B390-925B03376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A4CE0-956F-4E59-B967-54F9313F7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438566-1D37-42E2-8385-F61FA20D1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EC1A0E-2A93-40F6-BFA3-CC9039310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D6EE39-5826-4B9F-A163-0C6EF3F54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804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971FF-2864-44A2-8D26-6D68A1DD8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4C6ABA-C680-4444-87A6-75A837E43D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029A4-1264-4FA9-9BE0-7873F408C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3F1DA-DA9B-4E28-BD7C-C22646430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41EBB-BE2A-4E1F-8A74-72F55A24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09CE1-2795-488B-93A2-87A8801A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352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0A434-3CCD-4BAA-9599-DA3F10F17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615764-7E58-475E-BAE0-7A9A287FED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FE54D-61A0-4C3C-9D7D-57E1C3A60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2C4CE-41BF-4197-B785-F57651FC9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6D6DE-5255-4629-9C29-614C99619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05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30FEAE-418A-4F9C-9F78-4428C99EF0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D0BE6E-09B5-41D6-B691-EBE8D2589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C51D1-714F-4FC6-A728-E5DB15017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B23E9-2AB9-47AD-8441-F7785BD71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4616D-65B4-44EF-8450-62405FEE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65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3A0D0-28B0-4A66-BF2A-7F2A18E96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6618B-5E5D-4B26-943F-9F7A1C76D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4BA08-FB95-4881-A6DC-A541AD40AA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1E5A2-5D9F-4ABA-9301-221A8C0C7694}" type="datetimeFigureOut">
              <a:rPr lang="en-GB" smtClean="0"/>
              <a:t>01/03/2022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21F6F-77E8-40F2-9525-F75E32075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2A90C-8A33-4F57-8658-4F5E73948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66979-3211-4C4C-93C9-9B4320921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863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FE5046-878D-42D8-80B5-5CE86F78A4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53" t="10645" r="10908" b="10215"/>
          <a:stretch/>
        </p:blipFill>
        <p:spPr>
          <a:xfrm>
            <a:off x="63260" y="0"/>
            <a:ext cx="12036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70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E868AB-E2D0-4026-8946-34D05CAA02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66" t="10967" r="11195" b="10108"/>
          <a:stretch/>
        </p:blipFill>
        <p:spPr>
          <a:xfrm>
            <a:off x="-1" y="0"/>
            <a:ext cx="12099985" cy="685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80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ED208F-B5B4-4698-BD45-DE3A3D7C0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16" t="10818" r="11649" b="10189"/>
          <a:stretch/>
        </p:blipFill>
        <p:spPr>
          <a:xfrm>
            <a:off x="86265" y="0"/>
            <a:ext cx="11938958" cy="684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39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E40748-DEBC-4EE3-BD7B-C62E7734CF1A}"/>
              </a:ext>
            </a:extLst>
          </p:cNvPr>
          <p:cNvSpPr txBox="1"/>
          <p:nvPr/>
        </p:nvSpPr>
        <p:spPr>
          <a:xfrm>
            <a:off x="2495909" y="2127848"/>
            <a:ext cx="75969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56462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7F1F46-07E5-4F8C-BEA4-8ECFF01CBD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16" t="14339" r="52292" b="25872"/>
          <a:stretch/>
        </p:blipFill>
        <p:spPr>
          <a:xfrm>
            <a:off x="94150" y="96140"/>
            <a:ext cx="6306649" cy="66518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14F58A-A37F-4EF3-9829-70C02DCDEE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20" t="80533"/>
          <a:stretch/>
        </p:blipFill>
        <p:spPr>
          <a:xfrm>
            <a:off x="4828658" y="110048"/>
            <a:ext cx="6981351" cy="189813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50ABB57-CFC4-43EA-90BE-D95B10DAD0AD}"/>
                  </a:ext>
                </a:extLst>
              </p:cNvPr>
              <p:cNvSpPr txBox="1"/>
              <p:nvPr/>
            </p:nvSpPr>
            <p:spPr>
              <a:xfrm>
                <a:off x="1207698" y="5083832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50ABB57-CFC4-43EA-90BE-D95B10DAD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698" y="5083832"/>
                <a:ext cx="546340" cy="634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4014730-18DC-466B-96D8-EADC9D52283B}"/>
                  </a:ext>
                </a:extLst>
              </p:cNvPr>
              <p:cNvSpPr txBox="1"/>
              <p:nvPr/>
            </p:nvSpPr>
            <p:spPr>
              <a:xfrm>
                <a:off x="3694982" y="3458845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4014730-18DC-466B-96D8-EADC9D5228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4982" y="3458845"/>
                <a:ext cx="546340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200A499-084C-4AD1-B540-D8BDC5FA8777}"/>
                  </a:ext>
                </a:extLst>
              </p:cNvPr>
              <p:cNvSpPr txBox="1"/>
              <p:nvPr/>
            </p:nvSpPr>
            <p:spPr>
              <a:xfrm>
                <a:off x="3743863" y="5769287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200A499-084C-4AD1-B540-D8BDC5FA8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863" y="5769287"/>
                <a:ext cx="546340" cy="6347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61465EE-632B-4A14-A91C-727B2560126D}"/>
                  </a:ext>
                </a:extLst>
              </p:cNvPr>
              <p:cNvSpPr txBox="1"/>
              <p:nvPr/>
            </p:nvSpPr>
            <p:spPr>
              <a:xfrm>
                <a:off x="3694982" y="4571999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61465EE-632B-4A14-A91C-727B25601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4982" y="4571999"/>
                <a:ext cx="546340" cy="6347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D1A6015-B786-468D-9306-49B83430AD1C}"/>
                  </a:ext>
                </a:extLst>
              </p:cNvPr>
              <p:cNvSpPr txBox="1"/>
              <p:nvPr/>
            </p:nvSpPr>
            <p:spPr>
              <a:xfrm>
                <a:off x="6127629" y="2196859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D1A6015-B786-468D-9306-49B83430A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629" y="2196859"/>
                <a:ext cx="546340" cy="63478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6B5514-61C7-4C72-8AC0-FFCDA5EF73B5}"/>
                  </a:ext>
                </a:extLst>
              </p:cNvPr>
              <p:cNvSpPr txBox="1"/>
              <p:nvPr/>
            </p:nvSpPr>
            <p:spPr>
              <a:xfrm>
                <a:off x="6119002" y="3391564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6B5514-61C7-4C72-8AC0-FFCDA5EF7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002" y="3391564"/>
                <a:ext cx="546340" cy="63478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A12188-24F9-4E6D-B1DD-6D2E1077090A}"/>
                  </a:ext>
                </a:extLst>
              </p:cNvPr>
              <p:cNvSpPr txBox="1"/>
              <p:nvPr/>
            </p:nvSpPr>
            <p:spPr>
              <a:xfrm>
                <a:off x="6127629" y="4472405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A12188-24F9-4E6D-B1DD-6D2E10770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629" y="4472405"/>
                <a:ext cx="546340" cy="63478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0EEB09B-BD79-41D9-932B-13863AD336A3}"/>
                  </a:ext>
                </a:extLst>
              </p:cNvPr>
              <p:cNvSpPr txBox="1"/>
              <p:nvPr/>
            </p:nvSpPr>
            <p:spPr>
              <a:xfrm>
                <a:off x="6170762" y="5825704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0EEB09B-BD79-41D9-932B-13863AD336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0762" y="5825704"/>
                <a:ext cx="546340" cy="63478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7F08909-99E8-46CA-9F99-9EF2AA7F8005}"/>
                  </a:ext>
                </a:extLst>
              </p:cNvPr>
              <p:cNvSpPr txBox="1"/>
              <p:nvPr/>
            </p:nvSpPr>
            <p:spPr>
              <a:xfrm>
                <a:off x="9793856" y="23004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7F08909-99E8-46CA-9F99-9EF2AA7F80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856" y="23004"/>
                <a:ext cx="546340" cy="63478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06A7BE4-0ABB-4D19-802E-E0F0E15A48CC}"/>
                  </a:ext>
                </a:extLst>
              </p:cNvPr>
              <p:cNvSpPr txBox="1"/>
              <p:nvPr/>
            </p:nvSpPr>
            <p:spPr>
              <a:xfrm>
                <a:off x="9323109" y="823476"/>
                <a:ext cx="2034174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06A7BE4-0ABB-4D19-802E-E0F0E15A4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3109" y="823476"/>
                <a:ext cx="2034174" cy="66851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046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2E2A38-AE92-44F9-90D2-24A638B1E1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67" t="2097" b="39874"/>
          <a:stretch/>
        </p:blipFill>
        <p:spPr>
          <a:xfrm>
            <a:off x="184030" y="132272"/>
            <a:ext cx="8383250" cy="57451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41775D-FEF4-4A6B-99C8-8C1631AC4B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370" t="59371" r="18556" b="35765"/>
          <a:stretch/>
        </p:blipFill>
        <p:spPr>
          <a:xfrm>
            <a:off x="6026988" y="132272"/>
            <a:ext cx="5791200" cy="6153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F62D026-B80E-4B10-AC84-EFE2FBB92AAC}"/>
                  </a:ext>
                </a:extLst>
              </p:cNvPr>
              <p:cNvSpPr txBox="1"/>
              <p:nvPr/>
            </p:nvSpPr>
            <p:spPr>
              <a:xfrm>
                <a:off x="1107057" y="4278700"/>
                <a:ext cx="546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F62D026-B80E-4B10-AC84-EFE2FBB92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057" y="4278700"/>
                <a:ext cx="54634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ADA317-D3CE-48D6-A5B3-13685DBE6AE9}"/>
                  </a:ext>
                </a:extLst>
              </p:cNvPr>
              <p:cNvSpPr txBox="1"/>
              <p:nvPr/>
            </p:nvSpPr>
            <p:spPr>
              <a:xfrm>
                <a:off x="4970881" y="2347822"/>
                <a:ext cx="546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ADA317-D3CE-48D6-A5B3-13685DBE6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881" y="2347822"/>
                <a:ext cx="54634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486E97-E3CD-4F03-9A04-DD6ED97700AA}"/>
                  </a:ext>
                </a:extLst>
              </p:cNvPr>
              <p:cNvSpPr txBox="1"/>
              <p:nvPr/>
            </p:nvSpPr>
            <p:spPr>
              <a:xfrm>
                <a:off x="5043202" y="4056018"/>
                <a:ext cx="546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486E97-E3CD-4F03-9A04-DD6ED9770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202" y="4056018"/>
                <a:ext cx="5463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DD5B2A7-9E72-440D-A551-EF079D2D7452}"/>
                  </a:ext>
                </a:extLst>
              </p:cNvPr>
              <p:cNvSpPr txBox="1"/>
              <p:nvPr/>
            </p:nvSpPr>
            <p:spPr>
              <a:xfrm>
                <a:off x="4970881" y="3294253"/>
                <a:ext cx="546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DD5B2A7-9E72-440D-A551-EF079D2D7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881" y="3294253"/>
                <a:ext cx="54634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2A4673-0E00-4AD0-B547-CD89522B755D}"/>
                  </a:ext>
                </a:extLst>
              </p:cNvPr>
              <p:cNvSpPr txBox="1"/>
              <p:nvPr/>
            </p:nvSpPr>
            <p:spPr>
              <a:xfrm>
                <a:off x="4999261" y="5085671"/>
                <a:ext cx="546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2A4673-0E00-4AD0-B547-CD89522B7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9261" y="5085671"/>
                <a:ext cx="54634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25AF903-FBB3-4E83-91E8-B76F69BC134F}"/>
              </a:ext>
            </a:extLst>
          </p:cNvPr>
          <p:cNvSpPr txBox="1"/>
          <p:nvPr/>
        </p:nvSpPr>
        <p:spPr>
          <a:xfrm>
            <a:off x="7689010" y="747623"/>
            <a:ext cx="2875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0.6 x 0.6 = 0.36</a:t>
            </a:r>
          </a:p>
        </p:txBody>
      </p:sp>
    </p:spTree>
    <p:extLst>
      <p:ext uri="{BB962C8B-B14F-4D97-AF65-F5344CB8AC3E}">
        <p14:creationId xmlns:p14="http://schemas.microsoft.com/office/powerpoint/2010/main" val="725619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A6C5DB-378D-4219-8FBB-137A765C9C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4" r="57095" b="41935"/>
          <a:stretch/>
        </p:blipFill>
        <p:spPr>
          <a:xfrm>
            <a:off x="47954" y="0"/>
            <a:ext cx="6422923" cy="50734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62678A-26DE-4863-8944-847430FFA4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60" t="58065"/>
          <a:stretch/>
        </p:blipFill>
        <p:spPr>
          <a:xfrm>
            <a:off x="6366295" y="117987"/>
            <a:ext cx="5825704" cy="513981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E2BDA94-037F-43DB-8E3D-60CE6FE14D38}"/>
                  </a:ext>
                </a:extLst>
              </p:cNvPr>
              <p:cNvSpPr txBox="1"/>
              <p:nvPr/>
            </p:nvSpPr>
            <p:spPr>
              <a:xfrm>
                <a:off x="645173" y="3837616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E2BDA94-037F-43DB-8E3D-60CE6FE14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73" y="3837616"/>
                <a:ext cx="546340" cy="634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F78151E-DF9E-47C2-88BE-EECE25D4BD1A}"/>
                  </a:ext>
                </a:extLst>
              </p:cNvPr>
              <p:cNvSpPr txBox="1"/>
              <p:nvPr/>
            </p:nvSpPr>
            <p:spPr>
              <a:xfrm>
                <a:off x="3694982" y="2901003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F78151E-DF9E-47C2-88BE-EECE25D4B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4982" y="2901003"/>
                <a:ext cx="546340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E803183-3C94-42A0-BE76-144B4629D75F}"/>
                  </a:ext>
                </a:extLst>
              </p:cNvPr>
              <p:cNvSpPr txBox="1"/>
              <p:nvPr/>
            </p:nvSpPr>
            <p:spPr>
              <a:xfrm>
                <a:off x="4065385" y="4438656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E803183-3C94-42A0-BE76-144B4629D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385" y="4438656"/>
                <a:ext cx="546340" cy="6347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3540792-F8D2-4FC5-A0B0-1B5B2E8571D3}"/>
                  </a:ext>
                </a:extLst>
              </p:cNvPr>
              <p:cNvSpPr txBox="1"/>
              <p:nvPr/>
            </p:nvSpPr>
            <p:spPr>
              <a:xfrm>
                <a:off x="4065385" y="3352435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3540792-F8D2-4FC5-A0B0-1B5B2E857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385" y="3352435"/>
                <a:ext cx="546340" cy="6347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60ECAA9-500E-44E1-80F9-249B3529DF7D}"/>
                  </a:ext>
                </a:extLst>
              </p:cNvPr>
              <p:cNvSpPr txBox="1"/>
              <p:nvPr/>
            </p:nvSpPr>
            <p:spPr>
              <a:xfrm>
                <a:off x="7356286" y="593439"/>
                <a:ext cx="3271458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60ECAA9-500E-44E1-80F9-249B3529D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286" y="593439"/>
                <a:ext cx="3271458" cy="8989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5791CD-4B7D-40F3-B3E6-D1BA44B73460}"/>
                  </a:ext>
                </a:extLst>
              </p:cNvPr>
              <p:cNvSpPr txBox="1"/>
              <p:nvPr/>
            </p:nvSpPr>
            <p:spPr>
              <a:xfrm>
                <a:off x="6719204" y="3269174"/>
                <a:ext cx="2338291" cy="80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P (WW)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5791CD-4B7D-40F3-B3E6-D1BA44B73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204" y="3269174"/>
                <a:ext cx="2338291" cy="801310"/>
              </a:xfrm>
              <a:prstGeom prst="rect">
                <a:avLst/>
              </a:prstGeom>
              <a:blipFill>
                <a:blip r:embed="rId9"/>
                <a:stretch>
                  <a:fillRect l="-6510" b="-12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3A539A7-1C16-4FBB-8E8D-49FE28273312}"/>
              </a:ext>
            </a:extLst>
          </p:cNvPr>
          <p:cNvSpPr txBox="1"/>
          <p:nvPr/>
        </p:nvSpPr>
        <p:spPr>
          <a:xfrm>
            <a:off x="6597930" y="4381501"/>
            <a:ext cx="3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21 x 4 = 84 </a:t>
            </a:r>
            <a:r>
              <a:rPr lang="en-GB" sz="3200" b="1" dirty="0" err="1">
                <a:solidFill>
                  <a:srgbClr val="FF0000"/>
                </a:solidFill>
              </a:rPr>
              <a:t>fridays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EED5D9-1A5C-40FF-B668-AF0F0560EBAC}"/>
                  </a:ext>
                </a:extLst>
              </p:cNvPr>
              <p:cNvSpPr txBox="1"/>
              <p:nvPr/>
            </p:nvSpPr>
            <p:spPr>
              <a:xfrm>
                <a:off x="6660523" y="5257799"/>
                <a:ext cx="2618624" cy="80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84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𝟏𝟒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EED5D9-1A5C-40FF-B668-AF0F0560E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523" y="5257799"/>
                <a:ext cx="2618624" cy="801310"/>
              </a:xfrm>
              <a:prstGeom prst="rect">
                <a:avLst/>
              </a:prstGeom>
              <a:blipFill>
                <a:blip r:embed="rId10"/>
                <a:stretch>
                  <a:fillRect l="-6061" b="-12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6978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909BC9-88C6-420A-A52B-BA1FFCAFA5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37" b="29392"/>
          <a:stretch/>
        </p:blipFill>
        <p:spPr>
          <a:xfrm>
            <a:off x="92590" y="74762"/>
            <a:ext cx="7159113" cy="6113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8FFD10-6A9E-42B8-AE75-97CAA627C3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72" t="72537" r="33972" b="22599"/>
          <a:stretch/>
        </p:blipFill>
        <p:spPr>
          <a:xfrm>
            <a:off x="6872377" y="316302"/>
            <a:ext cx="4770700" cy="4658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5943872-1371-4E9E-B3DA-98C12333ACF2}"/>
                  </a:ext>
                </a:extLst>
              </p:cNvPr>
              <p:cNvSpPr txBox="1"/>
              <p:nvPr/>
            </p:nvSpPr>
            <p:spPr>
              <a:xfrm>
                <a:off x="714183" y="4752016"/>
                <a:ext cx="546340" cy="609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5943872-1371-4E9E-B3DA-98C12333A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183" y="4752016"/>
                <a:ext cx="546340" cy="6099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70A3F9-356A-47F4-AF03-614DE4CD007D}"/>
                  </a:ext>
                </a:extLst>
              </p:cNvPr>
              <p:cNvSpPr txBox="1"/>
              <p:nvPr/>
            </p:nvSpPr>
            <p:spPr>
              <a:xfrm>
                <a:off x="3729487" y="3654377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70A3F9-356A-47F4-AF03-614DE4CD0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9487" y="3654377"/>
                <a:ext cx="546340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708BAC7-6B54-419A-9EC2-3835AF2B637E}"/>
                  </a:ext>
                </a:extLst>
              </p:cNvPr>
              <p:cNvSpPr txBox="1"/>
              <p:nvPr/>
            </p:nvSpPr>
            <p:spPr>
              <a:xfrm>
                <a:off x="3778370" y="5553225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708BAC7-6B54-419A-9EC2-3835AF2B6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370" y="5553225"/>
                <a:ext cx="546340" cy="6347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5313A-E6DA-4651-B8D2-221B8B697EA5}"/>
                  </a:ext>
                </a:extLst>
              </p:cNvPr>
              <p:cNvSpPr txBox="1"/>
              <p:nvPr/>
            </p:nvSpPr>
            <p:spPr>
              <a:xfrm>
                <a:off x="3672146" y="2751445"/>
                <a:ext cx="546340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5313A-E6DA-4651-B8D2-221B8B697E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2146" y="2751445"/>
                <a:ext cx="546340" cy="6090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91E101-9B41-44C1-A3BF-DBF3447194FB}"/>
                  </a:ext>
                </a:extLst>
              </p:cNvPr>
              <p:cNvSpPr txBox="1"/>
              <p:nvPr/>
            </p:nvSpPr>
            <p:spPr>
              <a:xfrm>
                <a:off x="3778370" y="4550734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91E101-9B41-44C1-A3BF-DBF344719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370" y="4550734"/>
                <a:ext cx="546340" cy="63478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BD4C64-9642-41E0-B595-62C125758C9A}"/>
                  </a:ext>
                </a:extLst>
              </p:cNvPr>
              <p:cNvSpPr txBox="1"/>
              <p:nvPr/>
            </p:nvSpPr>
            <p:spPr>
              <a:xfrm>
                <a:off x="7528812" y="955749"/>
                <a:ext cx="3271458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BD4C64-9642-41E0-B595-62C125758C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8812" y="955749"/>
                <a:ext cx="3271458" cy="9017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5814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1D9597-E26E-4DBB-8BC7-03C4C45758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3" r="52119" b="39362"/>
          <a:stretch/>
        </p:blipFill>
        <p:spPr>
          <a:xfrm>
            <a:off x="0" y="0"/>
            <a:ext cx="6000054" cy="57509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82F229-AE41-446F-A698-5CEC7604DB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46" t="62138"/>
          <a:stretch/>
        </p:blipFill>
        <p:spPr>
          <a:xfrm>
            <a:off x="5888966" y="0"/>
            <a:ext cx="6251276" cy="47042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917458-E33F-4748-8FDE-2FA7105921CD}"/>
              </a:ext>
            </a:extLst>
          </p:cNvPr>
          <p:cNvSpPr txBox="1"/>
          <p:nvPr/>
        </p:nvSpPr>
        <p:spPr>
          <a:xfrm>
            <a:off x="960407" y="1006415"/>
            <a:ext cx="4779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If you throw 600 times you would expect 100 times to get a 6. No, it is not a fair dice. </a:t>
            </a:r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BC4977-C3A3-469F-92E1-87814BE27450}"/>
                  </a:ext>
                </a:extLst>
              </p:cNvPr>
              <p:cNvSpPr txBox="1"/>
              <p:nvPr/>
            </p:nvSpPr>
            <p:spPr>
              <a:xfrm>
                <a:off x="1284801" y="5171835"/>
                <a:ext cx="546340" cy="618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BC4977-C3A3-469F-92E1-87814BE27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801" y="5171835"/>
                <a:ext cx="546340" cy="6183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8DC2A93-4B71-4F7D-B59E-5B0143BD29B1}"/>
                  </a:ext>
                </a:extLst>
              </p:cNvPr>
              <p:cNvSpPr txBox="1"/>
              <p:nvPr/>
            </p:nvSpPr>
            <p:spPr>
              <a:xfrm>
                <a:off x="4173753" y="4033597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8DC2A93-4B71-4F7D-B59E-5B0143BD2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753" y="4033597"/>
                <a:ext cx="546340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25AE067-7A13-4707-BAE1-7A51B6BE529A}"/>
                  </a:ext>
                </a:extLst>
              </p:cNvPr>
              <p:cNvSpPr txBox="1"/>
              <p:nvPr/>
            </p:nvSpPr>
            <p:spPr>
              <a:xfrm>
                <a:off x="3528215" y="5741392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25AE067-7A13-4707-BAE1-7A51B6BE5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8215" y="5741392"/>
                <a:ext cx="546340" cy="6347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8EE5678-5C2B-4A35-A548-952179EA91CE}"/>
                  </a:ext>
                </a:extLst>
              </p:cNvPr>
              <p:cNvSpPr txBox="1"/>
              <p:nvPr/>
            </p:nvSpPr>
            <p:spPr>
              <a:xfrm>
                <a:off x="3627413" y="3240275"/>
                <a:ext cx="546340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8EE5678-5C2B-4A35-A548-952179EA9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7413" y="3240275"/>
                <a:ext cx="546340" cy="6090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F4900F9-2AE0-4C57-B442-8A2EADA045EF}"/>
                  </a:ext>
                </a:extLst>
              </p:cNvPr>
              <p:cNvSpPr txBox="1"/>
              <p:nvPr/>
            </p:nvSpPr>
            <p:spPr>
              <a:xfrm>
                <a:off x="3528215" y="4624458"/>
                <a:ext cx="54634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F4900F9-2AE0-4C57-B442-8A2EADA04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8215" y="4624458"/>
                <a:ext cx="546340" cy="63478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77BEF2-393A-4B8C-924F-AF6C4215127C}"/>
              </a:ext>
            </a:extLst>
          </p:cNvPr>
          <p:cNvCxnSpPr/>
          <p:nvPr/>
        </p:nvCxnSpPr>
        <p:spPr>
          <a:xfrm>
            <a:off x="2932981" y="4255698"/>
            <a:ext cx="1788544" cy="4485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02C464B-30EB-4621-B25F-42EE1636E5A7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3021325" y="5443913"/>
            <a:ext cx="1831140" cy="594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4F4ADC5-226B-4C25-B6D9-026657800692}"/>
              </a:ext>
            </a:extLst>
          </p:cNvPr>
          <p:cNvCxnSpPr>
            <a:cxnSpLocks/>
          </p:cNvCxnSpPr>
          <p:nvPr/>
        </p:nvCxnSpPr>
        <p:spPr>
          <a:xfrm flipV="1">
            <a:off x="3021325" y="5039071"/>
            <a:ext cx="1788542" cy="3035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4EAF5A2-42D2-4200-96B4-61028ECB6332}"/>
              </a:ext>
            </a:extLst>
          </p:cNvPr>
          <p:cNvSpPr txBox="1"/>
          <p:nvPr/>
        </p:nvSpPr>
        <p:spPr>
          <a:xfrm>
            <a:off x="4809868" y="3457371"/>
            <a:ext cx="601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Six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9082C0-00B3-40FA-A6E1-82393392DD01}"/>
              </a:ext>
            </a:extLst>
          </p:cNvPr>
          <p:cNvSpPr txBox="1"/>
          <p:nvPr/>
        </p:nvSpPr>
        <p:spPr>
          <a:xfrm>
            <a:off x="4809867" y="4462144"/>
            <a:ext cx="837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Six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942729-D50A-475F-A6AE-4FFED60AAFC0}"/>
              </a:ext>
            </a:extLst>
          </p:cNvPr>
          <p:cNvSpPr txBox="1"/>
          <p:nvPr/>
        </p:nvSpPr>
        <p:spPr>
          <a:xfrm>
            <a:off x="4852466" y="4849433"/>
            <a:ext cx="601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Six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A229A-DFCD-40E2-AD77-70ED65229923}"/>
              </a:ext>
            </a:extLst>
          </p:cNvPr>
          <p:cNvSpPr txBox="1"/>
          <p:nvPr/>
        </p:nvSpPr>
        <p:spPr>
          <a:xfrm>
            <a:off x="4852465" y="5854206"/>
            <a:ext cx="837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Six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B6A27E0-5707-4D38-A699-48949640AE02}"/>
                  </a:ext>
                </a:extLst>
              </p:cNvPr>
              <p:cNvSpPr txBox="1"/>
              <p:nvPr/>
            </p:nvSpPr>
            <p:spPr>
              <a:xfrm>
                <a:off x="7264269" y="909465"/>
                <a:ext cx="3271458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0" smtClean="0">
                          <a:solidFill>
                            <a:srgbClr val="FF0000"/>
                          </a:solidFill>
                        </a:rPr>
                        <m:t>𝐱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B6A27E0-5707-4D38-A699-48949640AE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4269" y="909465"/>
                <a:ext cx="3271458" cy="9017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37181A-03CD-425D-A72E-3F1DD5836BC7}"/>
                  </a:ext>
                </a:extLst>
              </p:cNvPr>
              <p:cNvSpPr txBox="1"/>
              <p:nvPr/>
            </p:nvSpPr>
            <p:spPr>
              <a:xfrm>
                <a:off x="7170371" y="2987883"/>
                <a:ext cx="3271458" cy="93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337181A-03CD-425D-A72E-3F1DD5836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371" y="2987883"/>
                <a:ext cx="3271458" cy="938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7790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A33D2D-BCA6-443C-B639-780EF6FDBF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82" t="1554" b="40895"/>
          <a:stretch/>
        </p:blipFill>
        <p:spPr>
          <a:xfrm>
            <a:off x="0" y="76198"/>
            <a:ext cx="5814205" cy="6267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82E8B6-E47C-49DF-81FB-9F88C0C21E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55" t="61607"/>
          <a:stretch/>
        </p:blipFill>
        <p:spPr>
          <a:xfrm>
            <a:off x="5750945" y="213502"/>
            <a:ext cx="6219542" cy="37719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ADCBA3-92B3-489D-9DBF-CBC4C8AA4BEF}"/>
                  </a:ext>
                </a:extLst>
              </p:cNvPr>
              <p:cNvSpPr txBox="1"/>
              <p:nvPr/>
            </p:nvSpPr>
            <p:spPr>
              <a:xfrm>
                <a:off x="944220" y="4821027"/>
                <a:ext cx="546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ADCBA3-92B3-489D-9DBF-CBC4C8AA4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220" y="4821027"/>
                <a:ext cx="54634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5DF6C89-203B-4365-960C-808450B638E1}"/>
                  </a:ext>
                </a:extLst>
              </p:cNvPr>
              <p:cNvSpPr txBox="1"/>
              <p:nvPr/>
            </p:nvSpPr>
            <p:spPr>
              <a:xfrm>
                <a:off x="3327089" y="4332147"/>
                <a:ext cx="546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5DF6C89-203B-4365-960C-808450B63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089" y="4332147"/>
                <a:ext cx="5463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EF27AA-7381-4DB3-8376-C0098D8AB45F}"/>
                  </a:ext>
                </a:extLst>
              </p:cNvPr>
              <p:cNvSpPr txBox="1"/>
              <p:nvPr/>
            </p:nvSpPr>
            <p:spPr>
              <a:xfrm>
                <a:off x="3327089" y="3059668"/>
                <a:ext cx="546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EF27AA-7381-4DB3-8376-C0098D8AB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089" y="3059668"/>
                <a:ext cx="54634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FB1C3A-73DD-4D6F-A5AD-27E2723952B7}"/>
                  </a:ext>
                </a:extLst>
              </p:cNvPr>
              <p:cNvSpPr txBox="1"/>
              <p:nvPr/>
            </p:nvSpPr>
            <p:spPr>
              <a:xfrm>
                <a:off x="3283788" y="5680659"/>
                <a:ext cx="546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FB1C3A-73DD-4D6F-A5AD-27E272395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3788" y="5680659"/>
                <a:ext cx="54634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6AA38AC-6656-40C6-9DF8-CC0A35732B60}"/>
                  </a:ext>
                </a:extLst>
              </p:cNvPr>
              <p:cNvSpPr txBox="1"/>
              <p:nvPr/>
            </p:nvSpPr>
            <p:spPr>
              <a:xfrm>
                <a:off x="8753103" y="1181984"/>
                <a:ext cx="25417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x 0.3 = 0.12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6AA38AC-6656-40C6-9DF8-CC0A35732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103" y="1181984"/>
                <a:ext cx="2541749" cy="523220"/>
              </a:xfrm>
              <a:prstGeom prst="rect">
                <a:avLst/>
              </a:prstGeom>
              <a:blipFill>
                <a:blip r:embed="rId8"/>
                <a:stretch>
                  <a:fillRect t="-11628" r="-239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067F1CC-3A72-4E2F-B22C-BB153BB8E96C}"/>
                  </a:ext>
                </a:extLst>
              </p:cNvPr>
              <p:cNvSpPr txBox="1"/>
              <p:nvPr/>
            </p:nvSpPr>
            <p:spPr>
              <a:xfrm>
                <a:off x="7873042" y="2982724"/>
                <a:ext cx="34218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𝟐𝟖</m:t>
                    </m:r>
                    <m:r>
                      <a:rPr lang="en-US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= 0.46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067F1CC-3A72-4E2F-B22C-BB153BB8E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042" y="2982724"/>
                <a:ext cx="3421810" cy="523220"/>
              </a:xfrm>
              <a:prstGeom prst="rect">
                <a:avLst/>
              </a:prstGeom>
              <a:blipFill>
                <a:blip r:embed="rId9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2170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146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2022-03-01T07:39:10Z</dcterms:created>
  <dcterms:modified xsi:type="dcterms:W3CDTF">2022-03-01T08:24:59Z</dcterms:modified>
</cp:coreProperties>
</file>