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970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something that is cold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something you do when you are bored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en-US" sz="3200" dirty="0">
                <a:latin typeface="Blinker"/>
              </a:rPr>
              <a:t>Name something that makes people laugh</a:t>
            </a:r>
            <a:endParaRPr lang="de-AT" sz="3200" dirty="0">
              <a:latin typeface="Blinker"/>
            </a:endParaRP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200" dirty="0">
                <a:latin typeface="Blinker"/>
              </a:rPr>
              <a:t>Name something you find in a classroom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something people do in the evening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something you might see in a park</a:t>
            </a:r>
            <a:endParaRPr lang="de-AT" sz="3200" dirty="0">
              <a:latin typeface="Blinker"/>
            </a:endParaRP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something people use every day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40780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Ice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72819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40780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Snow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72819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40780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Ice Cream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72819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Water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Weather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079680" y="254792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070882" y="362136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295018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295017" y="363021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295016" y="470187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that is cold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Watch TV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Use Phone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Sleep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Play Games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21834" y="249447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113036" y="356791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297417" y="250434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297416" y="357676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297415" y="467501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do when you are bored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Jokes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Funny Videos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Friends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Comedy Show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Pranks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04798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096000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280381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280380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280379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that makes people laugh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Desk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Teacher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Board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Books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Computer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24533" y="255562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115735" y="362906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300116" y="256548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300115" y="363790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300114" y="470957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find in a classroom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Watch TV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Eat Dinner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Relax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Use Phone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Read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do in the evening</a:t>
            </a:r>
            <a:endParaRPr lang="de-AT" sz="4400" dirty="0">
              <a:latin typeface="Blinker" panose="020B0604020202020204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125444" y="254584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134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116646" y="361927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136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301027" y="255570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141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301026" y="362812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142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301025" y="471042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</p:childTnLst>
        </p:cTn>
      </p:par>
    </p:tnLst>
    <p:bldLst>
      <p:bldP spid="4" grpId="0" animBg="1"/>
      <p:bldP spid="134" grpId="0" animBg="1"/>
      <p:bldP spid="136" grpId="0" animBg="1"/>
      <p:bldP spid="141" grpId="0" animBg="1"/>
      <p:bldP spid="1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Tress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Dogs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Children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Benches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Birds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04798" y="249821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096000" y="357165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280381" y="250808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280380" y="358050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280379" y="467874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might see in a park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Phone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Toothbrush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Computer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Keys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25444" y="253915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116646" y="361259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301027" y="254902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301026" y="362144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301025" y="47196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people use every day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80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5400" dirty="0">
                <a:latin typeface="Blinker" panose="020B0604020202020204"/>
              </a:rPr>
              <a:t>Give 5 answers to 5 questions. </a:t>
            </a:r>
          </a:p>
          <a:p>
            <a:pPr algn="ctr"/>
            <a:endParaRPr lang="de-AT" sz="36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The total number of people who choose your 5 </a:t>
            </a:r>
            <a:r>
              <a:rPr lang="de-AT" sz="5400">
                <a:latin typeface="Blinker" panose="020B0604020202020204"/>
              </a:rPr>
              <a:t>answers must </a:t>
            </a:r>
            <a:endParaRPr lang="de-AT" sz="5400" dirty="0">
              <a:latin typeface="Blinker" panose="020B0604020202020204"/>
            </a:endParaRPr>
          </a:p>
          <a:p>
            <a:pPr algn="ctr"/>
            <a:r>
              <a:rPr lang="de-AT" sz="5400" dirty="0">
                <a:latin typeface="Blinker" panose="020B0604020202020204"/>
              </a:rPr>
              <a:t>come to a total over 100.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56572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latin typeface="+mj-lt"/>
              </a:rPr>
              <a:t>Car — 32</a:t>
            </a:r>
          </a:p>
          <a:p>
            <a:r>
              <a:rPr lang="fr-FR" dirty="0">
                <a:solidFill>
                  <a:schemeClr val="bg1"/>
                </a:solidFill>
                <a:latin typeface="+mj-lt"/>
              </a:rPr>
              <a:t>Plane — 28</a:t>
            </a:r>
          </a:p>
          <a:p>
            <a:r>
              <a:rPr lang="fr-FR" dirty="0">
                <a:solidFill>
                  <a:schemeClr val="bg1"/>
                </a:solidFill>
                <a:latin typeface="+mj-lt"/>
              </a:rPr>
              <a:t>Train — 18</a:t>
            </a:r>
          </a:p>
          <a:p>
            <a:r>
              <a:rPr lang="fr-FR" dirty="0" err="1">
                <a:solidFill>
                  <a:schemeClr val="bg1"/>
                </a:solidFill>
                <a:latin typeface="+mj-lt"/>
              </a:rPr>
              <a:t>Cheetah</a:t>
            </a:r>
            <a:r>
              <a:rPr lang="fr-FR" dirty="0">
                <a:solidFill>
                  <a:schemeClr val="bg1"/>
                </a:solidFill>
                <a:latin typeface="+mj-lt"/>
              </a:rPr>
              <a:t> — 14</a:t>
            </a:r>
          </a:p>
          <a:p>
            <a:r>
              <a:rPr lang="fr-FR" dirty="0">
                <a:solidFill>
                  <a:schemeClr val="bg1"/>
                </a:solidFill>
                <a:latin typeface="+mj-lt"/>
              </a:rPr>
              <a:t>Rocket — 8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20314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Relax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Sightseeing — 25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Swim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Eat out — 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Take photos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8095319" y="2712593"/>
            <a:ext cx="16778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Phone — 42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Keys — 24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Money — 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Wallet — 10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Tissues — 6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744717" y="7022073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17333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Cereal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Eggs — 25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Toast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Fruit — 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Pancakes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002293" y="2712593"/>
            <a:ext cx="177060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Lion —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Elephant — 25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Monkey — 20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Giraffe — 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Zebra —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942180" y="172581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Breakfast 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8081066" y="181974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Fast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6001608" y="2503012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Vacation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8072270" y="2535535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Pocket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137263" y="2535535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Zoo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813042" y="70755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something people eat for breakfast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en-US" sz="2000" dirty="0">
                <a:latin typeface="Blinkers"/>
              </a:rPr>
              <a:t>Name something that is very fast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something people do on vacation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en-US" sz="2000" dirty="0">
                <a:latin typeface="Blinkers"/>
              </a:rPr>
              <a:t>Name something people keep in their pocket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Q5. </a:t>
            </a:r>
            <a:r>
              <a:rPr lang="en-US" sz="2000" dirty="0">
                <a:latin typeface="Blinkers"/>
              </a:rPr>
              <a:t>Name something you might see at a zoo</a:t>
            </a:r>
            <a:endParaRPr lang="de-AT" sz="2000" dirty="0">
              <a:latin typeface="Blinkers"/>
            </a:endParaRP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635</Words>
  <Application>Microsoft Office PowerPoint</Application>
  <PresentationFormat>Widescreen</PresentationFormat>
  <Paragraphs>210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2026-08-10T17:42:22Z</dcterms:modified>
</cp:coreProperties>
</file>