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9" r:id="rId4"/>
    <p:sldId id="261" r:id="rId5"/>
    <p:sldId id="270" r:id="rId6"/>
    <p:sldId id="264" r:id="rId7"/>
    <p:sldId id="271" r:id="rId8"/>
    <p:sldId id="262" r:id="rId9"/>
    <p:sldId id="266" r:id="rId10"/>
    <p:sldId id="260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BD"/>
    <a:srgbClr val="FF8F8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3D442-BC21-4CF9-B4EB-B27CACE536DF}" v="172" dt="2023-11-02T08:01:55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503D442-BC21-4CF9-B4EB-B27CACE536DF}"/>
    <pc:docChg chg="undo custSel addSld delSld modSld sldOrd">
      <pc:chgData name="Stewart Gale" userId="3647ddd2-6040-41ae-a96d-232c23482af8" providerId="ADAL" clId="{5503D442-BC21-4CF9-B4EB-B27CACE536DF}" dt="2023-11-02T08:01:59.236" v="1065" actId="1076"/>
      <pc:docMkLst>
        <pc:docMk/>
      </pc:docMkLst>
      <pc:sldChg chg="addSp delSp modSp mod delAnim">
        <pc:chgData name="Stewart Gale" userId="3647ddd2-6040-41ae-a96d-232c23482af8" providerId="ADAL" clId="{5503D442-BC21-4CF9-B4EB-B27CACE536DF}" dt="2023-10-20T15:55:59.592" v="648" actId="20577"/>
        <pc:sldMkLst>
          <pc:docMk/>
          <pc:sldMk cId="2300491880" sldId="256"/>
        </pc:sldMkLst>
        <pc:spChg chg="mod">
          <ac:chgData name="Stewart Gale" userId="3647ddd2-6040-41ae-a96d-232c23482af8" providerId="ADAL" clId="{5503D442-BC21-4CF9-B4EB-B27CACE536DF}" dt="2023-10-20T15:53:20.726" v="514" actId="1076"/>
          <ac:spMkLst>
            <pc:docMk/>
            <pc:sldMk cId="2300491880" sldId="256"/>
            <ac:spMk id="2" creationId="{00000000-0000-0000-0000-000000000000}"/>
          </ac:spMkLst>
        </pc:spChg>
        <pc:spChg chg="add mod">
          <ac:chgData name="Stewart Gale" userId="3647ddd2-6040-41ae-a96d-232c23482af8" providerId="ADAL" clId="{5503D442-BC21-4CF9-B4EB-B27CACE536DF}" dt="2023-10-20T15:55:35.032" v="639" actId="113"/>
          <ac:spMkLst>
            <pc:docMk/>
            <pc:sldMk cId="2300491880" sldId="256"/>
            <ac:spMk id="3" creationId="{5811C06B-D571-D1DC-3669-7BFEBDB22038}"/>
          </ac:spMkLst>
        </pc:spChg>
        <pc:spChg chg="add mod">
          <ac:chgData name="Stewart Gale" userId="3647ddd2-6040-41ae-a96d-232c23482af8" providerId="ADAL" clId="{5503D442-BC21-4CF9-B4EB-B27CACE536DF}" dt="2023-10-20T15:55:57.826" v="647" actId="20577"/>
          <ac:spMkLst>
            <pc:docMk/>
            <pc:sldMk cId="2300491880" sldId="256"/>
            <ac:spMk id="4" creationId="{497E364D-D5B9-0E4F-3698-04651D75F324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14" creationId="{00000000-0000-0000-0000-000000000000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5503D442-BC21-4CF9-B4EB-B27CACE536DF}" dt="2023-10-20T15:53:18.360" v="513" actId="1076"/>
          <ac:spMkLst>
            <pc:docMk/>
            <pc:sldMk cId="2300491880" sldId="256"/>
            <ac:spMk id="16" creationId="{00000000-0000-0000-0000-000000000000}"/>
          </ac:spMkLst>
        </pc:spChg>
        <pc:spChg chg="add mod">
          <ac:chgData name="Stewart Gale" userId="3647ddd2-6040-41ae-a96d-232c23482af8" providerId="ADAL" clId="{5503D442-BC21-4CF9-B4EB-B27CACE536DF}" dt="2023-10-20T15:55:59.592" v="648" actId="20577"/>
          <ac:spMkLst>
            <pc:docMk/>
            <pc:sldMk cId="2300491880" sldId="256"/>
            <ac:spMk id="17" creationId="{783881C8-6C56-6C10-9EF6-14E0005C1E4F}"/>
          </ac:spMkLst>
        </pc:spChg>
        <pc:spChg chg="del">
          <ac:chgData name="Stewart Gale" userId="3647ddd2-6040-41ae-a96d-232c23482af8" providerId="ADAL" clId="{5503D442-BC21-4CF9-B4EB-B27CACE536DF}" dt="2023-10-20T15:45:18.524" v="327" actId="478"/>
          <ac:spMkLst>
            <pc:docMk/>
            <pc:sldMk cId="2300491880" sldId="256"/>
            <ac:spMk id="23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45:18.524" v="327" actId="478"/>
          <ac:spMkLst>
            <pc:docMk/>
            <pc:sldMk cId="2300491880" sldId="256"/>
            <ac:spMk id="24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45:18.524" v="327" actId="478"/>
          <ac:spMkLst>
            <pc:docMk/>
            <pc:sldMk cId="2300491880" sldId="256"/>
            <ac:spMk id="25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45:18.524" v="327" actId="478"/>
          <ac:spMkLst>
            <pc:docMk/>
            <pc:sldMk cId="2300491880" sldId="256"/>
            <ac:spMk id="26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45:18.524" v="327" actId="478"/>
          <ac:spMkLst>
            <pc:docMk/>
            <pc:sldMk cId="2300491880" sldId="256"/>
            <ac:spMk id="27" creationId="{00000000-0000-0000-0000-000000000000}"/>
          </ac:spMkLst>
        </pc:spChg>
        <pc:grpChg chg="mod">
          <ac:chgData name="Stewart Gale" userId="3647ddd2-6040-41ae-a96d-232c23482af8" providerId="ADAL" clId="{5503D442-BC21-4CF9-B4EB-B27CACE536DF}" dt="2023-10-20T15:53:18.360" v="513" actId="1076"/>
          <ac:grpSpMkLst>
            <pc:docMk/>
            <pc:sldMk cId="2300491880" sldId="256"/>
            <ac:grpSpMk id="5" creationId="{00000000-0000-0000-0000-000000000000}"/>
          </ac:grpSpMkLst>
        </pc:grpChg>
        <pc:grpChg chg="mod">
          <ac:chgData name="Stewart Gale" userId="3647ddd2-6040-41ae-a96d-232c23482af8" providerId="ADAL" clId="{5503D442-BC21-4CF9-B4EB-B27CACE536DF}" dt="2023-10-20T15:53:18.360" v="513" actId="1076"/>
          <ac:grpSpMkLst>
            <pc:docMk/>
            <pc:sldMk cId="2300491880" sldId="256"/>
            <ac:grpSpMk id="8" creationId="{00000000-0000-0000-0000-000000000000}"/>
          </ac:grpSpMkLst>
        </pc:grpChg>
        <pc:grpChg chg="mod">
          <ac:chgData name="Stewart Gale" userId="3647ddd2-6040-41ae-a96d-232c23482af8" providerId="ADAL" clId="{5503D442-BC21-4CF9-B4EB-B27CACE536DF}" dt="2023-10-20T15:53:18.360" v="513" actId="1076"/>
          <ac:grpSpMkLst>
            <pc:docMk/>
            <pc:sldMk cId="2300491880" sldId="256"/>
            <ac:grpSpMk id="12" creationId="{00000000-0000-0000-0000-000000000000}"/>
          </ac:grpSpMkLst>
        </pc:grpChg>
        <pc:picChg chg="mod">
          <ac:chgData name="Stewart Gale" userId="3647ddd2-6040-41ae-a96d-232c23482af8" providerId="ADAL" clId="{5503D442-BC21-4CF9-B4EB-B27CACE536DF}" dt="2023-10-20T15:53:18.360" v="513" actId="1076"/>
          <ac:picMkLst>
            <pc:docMk/>
            <pc:sldMk cId="2300491880" sldId="256"/>
            <ac:picMk id="6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3:18.360" v="513" actId="1076"/>
          <ac:picMkLst>
            <pc:docMk/>
            <pc:sldMk cId="2300491880" sldId="256"/>
            <ac:picMk id="9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3:18.360" v="513" actId="1076"/>
          <ac:picMkLst>
            <pc:docMk/>
            <pc:sldMk cId="2300491880" sldId="256"/>
            <ac:picMk id="13" creationId="{00000000-0000-0000-0000-000000000000}"/>
          </ac:picMkLst>
        </pc:picChg>
      </pc:sldChg>
      <pc:sldChg chg="addSp delSp modSp del mod modAnim">
        <pc:chgData name="Stewart Gale" userId="3647ddd2-6040-41ae-a96d-232c23482af8" providerId="ADAL" clId="{5503D442-BC21-4CF9-B4EB-B27CACE536DF}" dt="2023-10-20T15:52:11.091" v="509" actId="47"/>
        <pc:sldMkLst>
          <pc:docMk/>
          <pc:sldMk cId="2804039607" sldId="258"/>
        </pc:sldMkLst>
        <pc:spChg chg="add mod">
          <ac:chgData name="Stewart Gale" userId="3647ddd2-6040-41ae-a96d-232c23482af8" providerId="ADAL" clId="{5503D442-BC21-4CF9-B4EB-B27CACE536DF}" dt="2022-01-19T18:01:28.007" v="12" actId="1076"/>
          <ac:spMkLst>
            <pc:docMk/>
            <pc:sldMk cId="2804039607" sldId="258"/>
            <ac:spMk id="4" creationId="{22148C4C-C955-48E0-BFEA-B4EEE5A0EF15}"/>
          </ac:spMkLst>
        </pc:spChg>
        <pc:spChg chg="add mod">
          <ac:chgData name="Stewart Gale" userId="3647ddd2-6040-41ae-a96d-232c23482af8" providerId="ADAL" clId="{5503D442-BC21-4CF9-B4EB-B27CACE536DF}" dt="2022-01-19T18:02:28.492" v="23" actId="20577"/>
          <ac:spMkLst>
            <pc:docMk/>
            <pc:sldMk cId="2804039607" sldId="258"/>
            <ac:spMk id="6" creationId="{B1073C59-AF4B-4D1B-86EE-16D5D4DB0B38}"/>
          </ac:spMkLst>
        </pc:spChg>
        <pc:spChg chg="add mod">
          <ac:chgData name="Stewart Gale" userId="3647ddd2-6040-41ae-a96d-232c23482af8" providerId="ADAL" clId="{5503D442-BC21-4CF9-B4EB-B27CACE536DF}" dt="2022-01-19T18:02:35.826" v="24" actId="20577"/>
          <ac:spMkLst>
            <pc:docMk/>
            <pc:sldMk cId="2804039607" sldId="258"/>
            <ac:spMk id="7" creationId="{BA5CF172-56D4-43AA-B876-07FFB3CB9E26}"/>
          </ac:spMkLst>
        </pc:spChg>
        <pc:spChg chg="add mod">
          <ac:chgData name="Stewart Gale" userId="3647ddd2-6040-41ae-a96d-232c23482af8" providerId="ADAL" clId="{5503D442-BC21-4CF9-B4EB-B27CACE536DF}" dt="2022-01-19T18:02:38.722" v="26" actId="20577"/>
          <ac:spMkLst>
            <pc:docMk/>
            <pc:sldMk cId="2804039607" sldId="258"/>
            <ac:spMk id="8" creationId="{81BF780C-063F-401B-8A01-965A80848925}"/>
          </ac:spMkLst>
        </pc:spChg>
        <pc:spChg chg="add mod">
          <ac:chgData name="Stewart Gale" userId="3647ddd2-6040-41ae-a96d-232c23482af8" providerId="ADAL" clId="{5503D442-BC21-4CF9-B4EB-B27CACE536DF}" dt="2022-01-19T18:02:40.730" v="27" actId="20577"/>
          <ac:spMkLst>
            <pc:docMk/>
            <pc:sldMk cId="2804039607" sldId="258"/>
            <ac:spMk id="9" creationId="{7D663CBF-E884-4BEA-9399-465810017B9F}"/>
          </ac:spMkLst>
        </pc:spChg>
        <pc:spChg chg="add mod">
          <ac:chgData name="Stewart Gale" userId="3647ddd2-6040-41ae-a96d-232c23482af8" providerId="ADAL" clId="{5503D442-BC21-4CF9-B4EB-B27CACE536DF}" dt="2022-01-19T18:02:45.092" v="29" actId="14100"/>
          <ac:spMkLst>
            <pc:docMk/>
            <pc:sldMk cId="2804039607" sldId="258"/>
            <ac:spMk id="10" creationId="{B02BF8AB-0BAC-4529-A9A6-82AFBBD6D42F}"/>
          </ac:spMkLst>
        </pc:spChg>
        <pc:spChg chg="add mod">
          <ac:chgData name="Stewart Gale" userId="3647ddd2-6040-41ae-a96d-232c23482af8" providerId="ADAL" clId="{5503D442-BC21-4CF9-B4EB-B27CACE536DF}" dt="2022-01-19T18:04:24.579" v="61" actId="20577"/>
          <ac:spMkLst>
            <pc:docMk/>
            <pc:sldMk cId="2804039607" sldId="258"/>
            <ac:spMk id="11" creationId="{4D34BC31-BAAD-4BE6-81B0-0324BD86990E}"/>
          </ac:spMkLst>
        </pc:spChg>
        <pc:spChg chg="add mod">
          <ac:chgData name="Stewart Gale" userId="3647ddd2-6040-41ae-a96d-232c23482af8" providerId="ADAL" clId="{5503D442-BC21-4CF9-B4EB-B27CACE536DF}" dt="2022-01-19T18:04:36.482" v="63" actId="20577"/>
          <ac:spMkLst>
            <pc:docMk/>
            <pc:sldMk cId="2804039607" sldId="258"/>
            <ac:spMk id="12" creationId="{A9E6676F-4977-45F0-B9B3-CAC8FC230E0B}"/>
          </ac:spMkLst>
        </pc:spChg>
        <pc:spChg chg="add mod">
          <ac:chgData name="Stewart Gale" userId="3647ddd2-6040-41ae-a96d-232c23482af8" providerId="ADAL" clId="{5503D442-BC21-4CF9-B4EB-B27CACE536DF}" dt="2022-01-19T18:04:39.200" v="64" actId="20577"/>
          <ac:spMkLst>
            <pc:docMk/>
            <pc:sldMk cId="2804039607" sldId="258"/>
            <ac:spMk id="13" creationId="{613130FE-14F2-4A9C-871A-8BB0372A393A}"/>
          </ac:spMkLst>
        </pc:spChg>
        <pc:spChg chg="add mod">
          <ac:chgData name="Stewart Gale" userId="3647ddd2-6040-41ae-a96d-232c23482af8" providerId="ADAL" clId="{5503D442-BC21-4CF9-B4EB-B27CACE536DF}" dt="2022-01-19T18:04:41.658" v="65" actId="20577"/>
          <ac:spMkLst>
            <pc:docMk/>
            <pc:sldMk cId="2804039607" sldId="258"/>
            <ac:spMk id="14" creationId="{ECFCED12-A967-4496-8F3F-607646C5A39B}"/>
          </ac:spMkLst>
        </pc:spChg>
        <pc:spChg chg="add mod">
          <ac:chgData name="Stewart Gale" userId="3647ddd2-6040-41ae-a96d-232c23482af8" providerId="ADAL" clId="{5503D442-BC21-4CF9-B4EB-B27CACE536DF}" dt="2022-01-19T18:04:43.540" v="66" actId="20577"/>
          <ac:spMkLst>
            <pc:docMk/>
            <pc:sldMk cId="2804039607" sldId="258"/>
            <ac:spMk id="15" creationId="{D7791DB8-379E-4100-952E-04ABDAE9A5CF}"/>
          </ac:spMkLst>
        </pc:spChg>
        <pc:spChg chg="add mod">
          <ac:chgData name="Stewart Gale" userId="3647ddd2-6040-41ae-a96d-232c23482af8" providerId="ADAL" clId="{5503D442-BC21-4CF9-B4EB-B27CACE536DF}" dt="2022-01-19T18:04:49.650" v="70" actId="14100"/>
          <ac:spMkLst>
            <pc:docMk/>
            <pc:sldMk cId="2804039607" sldId="258"/>
            <ac:spMk id="16" creationId="{A9691A8C-490D-4518-9A05-47699EC9819B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17" creationId="{FAD4E4FB-52AB-4357-81A7-AEA26D57F184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18" creationId="{5BEE3B89-449C-4B72-BA38-500708FC39D4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19" creationId="{468FDADD-A427-45F6-BADB-D3A7AA2E5904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20" creationId="{819C9347-EAC5-4022-9998-5C63C9253713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21" creationId="{93959D37-5545-47BC-A40A-ED58D3482F32}"/>
          </ac:spMkLst>
        </pc:spChg>
        <pc:spChg chg="add del mod">
          <ac:chgData name="Stewart Gale" userId="3647ddd2-6040-41ae-a96d-232c23482af8" providerId="ADAL" clId="{5503D442-BC21-4CF9-B4EB-B27CACE536DF}" dt="2022-01-19T18:02:52.399" v="31"/>
          <ac:spMkLst>
            <pc:docMk/>
            <pc:sldMk cId="2804039607" sldId="258"/>
            <ac:spMk id="22" creationId="{8CAE3862-7D0A-476A-BB1E-4A5607D6B94C}"/>
          </ac:spMkLst>
        </pc:spChg>
        <pc:spChg chg="add mod">
          <ac:chgData name="Stewart Gale" userId="3647ddd2-6040-41ae-a96d-232c23482af8" providerId="ADAL" clId="{5503D442-BC21-4CF9-B4EB-B27CACE536DF}" dt="2022-01-19T18:04:06.694" v="56" actId="403"/>
          <ac:spMkLst>
            <pc:docMk/>
            <pc:sldMk cId="2804039607" sldId="258"/>
            <ac:spMk id="23" creationId="{32818306-8BB5-488C-AC6F-5F8D3C6CCF53}"/>
          </ac:spMkLst>
        </pc:spChg>
        <pc:spChg chg="add mod">
          <ac:chgData name="Stewart Gale" userId="3647ddd2-6040-41ae-a96d-232c23482af8" providerId="ADAL" clId="{5503D442-BC21-4CF9-B4EB-B27CACE536DF}" dt="2022-01-19T18:04:53.491" v="72" actId="20577"/>
          <ac:spMkLst>
            <pc:docMk/>
            <pc:sldMk cId="2804039607" sldId="258"/>
            <ac:spMk id="24" creationId="{179B714A-81EC-4619-8560-17206A2BCC92}"/>
          </ac:spMkLst>
        </pc:spChg>
      </pc:sldChg>
      <pc:sldChg chg="addSp modSp mod modAnim">
        <pc:chgData name="Stewart Gale" userId="3647ddd2-6040-41ae-a96d-232c23482af8" providerId="ADAL" clId="{5503D442-BC21-4CF9-B4EB-B27CACE536DF}" dt="2023-11-02T08:01:59.236" v="1065" actId="1076"/>
        <pc:sldMkLst>
          <pc:docMk/>
          <pc:sldMk cId="1733238307" sldId="260"/>
        </pc:sldMkLst>
        <pc:spChg chg="add mod">
          <ac:chgData name="Stewart Gale" userId="3647ddd2-6040-41ae-a96d-232c23482af8" providerId="ADAL" clId="{5503D442-BC21-4CF9-B4EB-B27CACE536DF}" dt="2023-10-20T16:44:37.311" v="1002" actId="14100"/>
          <ac:spMkLst>
            <pc:docMk/>
            <pc:sldMk cId="1733238307" sldId="260"/>
            <ac:spMk id="5" creationId="{1D22FDE4-0F51-4660-AE8E-FBC86A9936CF}"/>
          </ac:spMkLst>
        </pc:spChg>
        <pc:spChg chg="add mod">
          <ac:chgData name="Stewart Gale" userId="3647ddd2-6040-41ae-a96d-232c23482af8" providerId="ADAL" clId="{5503D442-BC21-4CF9-B4EB-B27CACE536DF}" dt="2023-10-20T16:44:39.371" v="1003" actId="14100"/>
          <ac:spMkLst>
            <pc:docMk/>
            <pc:sldMk cId="1733238307" sldId="260"/>
            <ac:spMk id="6" creationId="{405C9666-A831-432E-93F2-549FA0B4F2FF}"/>
          </ac:spMkLst>
        </pc:spChg>
        <pc:spChg chg="add mod">
          <ac:chgData name="Stewart Gale" userId="3647ddd2-6040-41ae-a96d-232c23482af8" providerId="ADAL" clId="{5503D442-BC21-4CF9-B4EB-B27CACE536DF}" dt="2023-10-20T16:44:41.155" v="1004" actId="14100"/>
          <ac:spMkLst>
            <pc:docMk/>
            <pc:sldMk cId="1733238307" sldId="260"/>
            <ac:spMk id="7" creationId="{2C183602-8B81-4A03-8868-A56F48C44791}"/>
          </ac:spMkLst>
        </pc:spChg>
        <pc:spChg chg="add mod">
          <ac:chgData name="Stewart Gale" userId="3647ddd2-6040-41ae-a96d-232c23482af8" providerId="ADAL" clId="{5503D442-BC21-4CF9-B4EB-B27CACE536DF}" dt="2023-10-20T16:44:43.723" v="1005" actId="14100"/>
          <ac:spMkLst>
            <pc:docMk/>
            <pc:sldMk cId="1733238307" sldId="260"/>
            <ac:spMk id="8" creationId="{95B28E32-1EC2-4F5A-A42E-92934026100A}"/>
          </ac:spMkLst>
        </pc:spChg>
        <pc:spChg chg="add mod">
          <ac:chgData name="Stewart Gale" userId="3647ddd2-6040-41ae-a96d-232c23482af8" providerId="ADAL" clId="{5503D442-BC21-4CF9-B4EB-B27CACE536DF}" dt="2023-10-20T16:44:45.932" v="1006" actId="14100"/>
          <ac:spMkLst>
            <pc:docMk/>
            <pc:sldMk cId="1733238307" sldId="260"/>
            <ac:spMk id="9" creationId="{00C5F790-A7FC-4C53-930A-71C71BAEEF94}"/>
          </ac:spMkLst>
        </pc:spChg>
        <pc:spChg chg="add mod">
          <ac:chgData name="Stewart Gale" userId="3647ddd2-6040-41ae-a96d-232c23482af8" providerId="ADAL" clId="{5503D442-BC21-4CF9-B4EB-B27CACE536DF}" dt="2023-11-02T08:01:45.047" v="1056" actId="20577"/>
          <ac:spMkLst>
            <pc:docMk/>
            <pc:sldMk cId="1733238307" sldId="260"/>
            <ac:spMk id="10" creationId="{ABDA9360-289A-41A5-B1FD-1BEE4EF9E6EA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1" creationId="{60D5A6A5-4811-4892-8F0C-48C5921C3FF8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2" creationId="{7E2DB2DD-3DCA-47E0-99DF-9BD5D01563C3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3" creationId="{2AA649AF-BCFB-47BD-B0B0-1CC55F66A546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4" creationId="{B4FCB00F-05B3-410E-AED6-9BE1EFE96459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5" creationId="{40297F0F-8690-4424-A3E9-F3D1AAFFEC41}"/>
          </ac:spMkLst>
        </pc:spChg>
        <pc:spChg chg="add mod">
          <ac:chgData name="Stewart Gale" userId="3647ddd2-6040-41ae-a96d-232c23482af8" providerId="ADAL" clId="{5503D442-BC21-4CF9-B4EB-B27CACE536DF}" dt="2023-11-02T08:01:59.236" v="1065" actId="1076"/>
          <ac:spMkLst>
            <pc:docMk/>
            <pc:sldMk cId="1733238307" sldId="260"/>
            <ac:spMk id="16" creationId="{626BD08A-1729-48ED-A6DD-21EF607F56BF}"/>
          </ac:spMkLst>
        </pc:spChg>
        <pc:spChg chg="add mod">
          <ac:chgData name="Stewart Gale" userId="3647ddd2-6040-41ae-a96d-232c23482af8" providerId="ADAL" clId="{5503D442-BC21-4CF9-B4EB-B27CACE536DF}" dt="2023-10-20T16:44:54.977" v="1009" actId="14100"/>
          <ac:spMkLst>
            <pc:docMk/>
            <pc:sldMk cId="1733238307" sldId="260"/>
            <ac:spMk id="17" creationId="{2AA321E9-A000-40BA-8EC3-5394DB767176}"/>
          </ac:spMkLst>
        </pc:spChg>
        <pc:spChg chg="add mod">
          <ac:chgData name="Stewart Gale" userId="3647ddd2-6040-41ae-a96d-232c23482af8" providerId="ADAL" clId="{5503D442-BC21-4CF9-B4EB-B27CACE536DF}" dt="2023-10-20T16:44:58.912" v="1010" actId="403"/>
          <ac:spMkLst>
            <pc:docMk/>
            <pc:sldMk cId="1733238307" sldId="260"/>
            <ac:spMk id="18" creationId="{3880AF5C-02FF-44C5-93F9-1277D9E62356}"/>
          </ac:spMkLst>
        </pc:spChg>
        <pc:graphicFrameChg chg="mod modGraphic">
          <ac:chgData name="Stewart Gale" userId="3647ddd2-6040-41ae-a96d-232c23482af8" providerId="ADAL" clId="{5503D442-BC21-4CF9-B4EB-B27CACE536DF}" dt="2023-10-20T16:44:07.501" v="999" actId="113"/>
          <ac:graphicFrameMkLst>
            <pc:docMk/>
            <pc:sldMk cId="1733238307" sldId="260"/>
            <ac:graphicFrameMk id="4" creationId="{00000000-0000-0000-0000-000000000000}"/>
          </ac:graphicFrameMkLst>
        </pc:graphicFrameChg>
      </pc:sldChg>
      <pc:sldChg chg="addSp delSp modSp mod delAnim">
        <pc:chgData name="Stewart Gale" userId="3647ddd2-6040-41ae-a96d-232c23482af8" providerId="ADAL" clId="{5503D442-BC21-4CF9-B4EB-B27CACE536DF}" dt="2023-10-20T15:57:03.569" v="687" actId="1076"/>
        <pc:sldMkLst>
          <pc:docMk/>
          <pc:sldMk cId="2078363249" sldId="261"/>
        </pc:sldMkLst>
        <pc:spChg chg="add mod">
          <ac:chgData name="Stewart Gale" userId="3647ddd2-6040-41ae-a96d-232c23482af8" providerId="ADAL" clId="{5503D442-BC21-4CF9-B4EB-B27CACE536DF}" dt="2023-10-20T15:55:03.640" v="617" actId="20577"/>
          <ac:spMkLst>
            <pc:docMk/>
            <pc:sldMk cId="2078363249" sldId="261"/>
            <ac:spMk id="2" creationId="{D7A92718-3B3B-F1AF-F148-8B447975D9B5}"/>
          </ac:spMkLst>
        </pc:spChg>
        <pc:spChg chg="add mod">
          <ac:chgData name="Stewart Gale" userId="3647ddd2-6040-41ae-a96d-232c23482af8" providerId="ADAL" clId="{5503D442-BC21-4CF9-B4EB-B27CACE536DF}" dt="2023-10-20T15:56:41.390" v="662" actId="1076"/>
          <ac:spMkLst>
            <pc:docMk/>
            <pc:sldMk cId="2078363249" sldId="261"/>
            <ac:spMk id="3" creationId="{DB226598-3190-F850-6BF7-EC3ECE27ABC7}"/>
          </ac:spMkLst>
        </pc:spChg>
        <pc:spChg chg="add mod">
          <ac:chgData name="Stewart Gale" userId="3647ddd2-6040-41ae-a96d-232c23482af8" providerId="ADAL" clId="{5503D442-BC21-4CF9-B4EB-B27CACE536DF}" dt="2023-10-20T15:56:52.028" v="673" actId="1076"/>
          <ac:spMkLst>
            <pc:docMk/>
            <pc:sldMk cId="2078363249" sldId="261"/>
            <ac:spMk id="4" creationId="{D3A8EDEC-3B54-9710-E471-E95176BC599E}"/>
          </ac:spMkLst>
        </pc:spChg>
        <pc:spChg chg="add mod">
          <ac:chgData name="Stewart Gale" userId="3647ddd2-6040-41ae-a96d-232c23482af8" providerId="ADAL" clId="{5503D442-BC21-4CF9-B4EB-B27CACE536DF}" dt="2023-10-20T15:57:03.569" v="687" actId="1076"/>
          <ac:spMkLst>
            <pc:docMk/>
            <pc:sldMk cId="2078363249" sldId="261"/>
            <ac:spMk id="5" creationId="{D341BF93-1E3F-330A-2010-70CA25780E5E}"/>
          </ac:spMkLst>
        </pc:spChg>
        <pc:spChg chg="del">
          <ac:chgData name="Stewart Gale" userId="3647ddd2-6040-41ae-a96d-232c23482af8" providerId="ADAL" clId="{5503D442-BC21-4CF9-B4EB-B27CACE536DF}" dt="2023-10-20T15:53:31.097" v="515" actId="478"/>
          <ac:spMkLst>
            <pc:docMk/>
            <pc:sldMk cId="2078363249" sldId="261"/>
            <ac:spMk id="25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53:31.097" v="515" actId="478"/>
          <ac:spMkLst>
            <pc:docMk/>
            <pc:sldMk cId="2078363249" sldId="261"/>
            <ac:spMk id="42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5:53:31.097" v="515" actId="478"/>
          <ac:spMkLst>
            <pc:docMk/>
            <pc:sldMk cId="2078363249" sldId="261"/>
            <ac:spMk id="43" creationId="{00000000-0000-0000-0000-000000000000}"/>
          </ac:spMkLst>
        </pc:spChg>
        <pc:grpChg chg="mod">
          <ac:chgData name="Stewart Gale" userId="3647ddd2-6040-41ae-a96d-232c23482af8" providerId="ADAL" clId="{5503D442-BC21-4CF9-B4EB-B27CACE536DF}" dt="2023-10-20T15:55:10.393" v="618" actId="1076"/>
          <ac:grpSpMkLst>
            <pc:docMk/>
            <pc:sldMk cId="2078363249" sldId="261"/>
            <ac:grpSpMk id="22" creationId="{00000000-0000-0000-0000-000000000000}"/>
          </ac:grpSpMkLst>
        </pc:grpChg>
        <pc:grpChg chg="mod">
          <ac:chgData name="Stewart Gale" userId="3647ddd2-6040-41ae-a96d-232c23482af8" providerId="ADAL" clId="{5503D442-BC21-4CF9-B4EB-B27CACE536DF}" dt="2023-10-20T15:55:10.393" v="618" actId="1076"/>
          <ac:grpSpMkLst>
            <pc:docMk/>
            <pc:sldMk cId="2078363249" sldId="261"/>
            <ac:grpSpMk id="32" creationId="{00000000-0000-0000-0000-000000000000}"/>
          </ac:grpSpMkLst>
        </pc:grp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21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28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29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0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1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3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4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5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6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7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8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39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40" creationId="{00000000-0000-0000-0000-000000000000}"/>
          </ac:picMkLst>
        </pc:picChg>
        <pc:picChg chg="mod">
          <ac:chgData name="Stewart Gale" userId="3647ddd2-6040-41ae-a96d-232c23482af8" providerId="ADAL" clId="{5503D442-BC21-4CF9-B4EB-B27CACE536DF}" dt="2023-10-20T15:55:10.393" v="618" actId="1076"/>
          <ac:picMkLst>
            <pc:docMk/>
            <pc:sldMk cId="2078363249" sldId="261"/>
            <ac:picMk id="41" creationId="{00000000-0000-0000-0000-000000000000}"/>
          </ac:picMkLst>
        </pc:picChg>
      </pc:sldChg>
      <pc:sldChg chg="modSp mod">
        <pc:chgData name="Stewart Gale" userId="3647ddd2-6040-41ae-a96d-232c23482af8" providerId="ADAL" clId="{5503D442-BC21-4CF9-B4EB-B27CACE536DF}" dt="2023-10-20T16:53:47.951" v="1036" actId="1076"/>
        <pc:sldMkLst>
          <pc:docMk/>
          <pc:sldMk cId="2212941080" sldId="262"/>
        </pc:sldMkLst>
        <pc:spChg chg="mod">
          <ac:chgData name="Stewart Gale" userId="3647ddd2-6040-41ae-a96d-232c23482af8" providerId="ADAL" clId="{5503D442-BC21-4CF9-B4EB-B27CACE536DF}" dt="2023-10-20T16:53:47.951" v="1036" actId="1076"/>
          <ac:spMkLst>
            <pc:docMk/>
            <pc:sldMk cId="2212941080" sldId="262"/>
            <ac:spMk id="4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5503D442-BC21-4CF9-B4EB-B27CACE536DF}" dt="2023-10-20T05:45:17.134" v="197" actId="1076"/>
        <pc:sldMkLst>
          <pc:docMk/>
          <pc:sldMk cId="412362182" sldId="263"/>
        </pc:sldMkLst>
        <pc:spChg chg="del">
          <ac:chgData name="Stewart Gale" userId="3647ddd2-6040-41ae-a96d-232c23482af8" providerId="ADAL" clId="{5503D442-BC21-4CF9-B4EB-B27CACE536DF}" dt="2023-10-20T05:44:25.135" v="135" actId="478"/>
          <ac:spMkLst>
            <pc:docMk/>
            <pc:sldMk cId="412362182" sldId="263"/>
            <ac:spMk id="2" creationId="{6462D013-C490-41D4-4D86-F76F06AECF4A}"/>
          </ac:spMkLst>
        </pc:spChg>
        <pc:spChg chg="del">
          <ac:chgData name="Stewart Gale" userId="3647ddd2-6040-41ae-a96d-232c23482af8" providerId="ADAL" clId="{5503D442-BC21-4CF9-B4EB-B27CACE536DF}" dt="2023-10-20T05:44:25.135" v="135" actId="478"/>
          <ac:spMkLst>
            <pc:docMk/>
            <pc:sldMk cId="412362182" sldId="263"/>
            <ac:spMk id="3" creationId="{24EFCE15-99E6-2BE5-68A4-43706B2A84DF}"/>
          </ac:spMkLst>
        </pc:spChg>
        <pc:spChg chg="add mod">
          <ac:chgData name="Stewart Gale" userId="3647ddd2-6040-41ae-a96d-232c23482af8" providerId="ADAL" clId="{5503D442-BC21-4CF9-B4EB-B27CACE536DF}" dt="2023-10-20T05:45:17.134" v="197" actId="1076"/>
          <ac:spMkLst>
            <pc:docMk/>
            <pc:sldMk cId="412362182" sldId="263"/>
            <ac:spMk id="4" creationId="{962A07CE-A906-06BF-9AEB-D4EA80D67176}"/>
          </ac:spMkLst>
        </pc:spChg>
      </pc:sldChg>
      <pc:sldChg chg="addSp delSp modSp add del mod modAnim">
        <pc:chgData name="Stewart Gale" userId="3647ddd2-6040-41ae-a96d-232c23482af8" providerId="ADAL" clId="{5503D442-BC21-4CF9-B4EB-B27CACE536DF}" dt="2023-11-02T07:58:36.279" v="1054"/>
        <pc:sldMkLst>
          <pc:docMk/>
          <pc:sldMk cId="2863372833" sldId="264"/>
        </pc:sldMkLst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" creationId="{00000000-0000-0000-0000-000000000000}"/>
          </ac:spMkLst>
        </pc:spChg>
        <pc:spChg chg="add mod">
          <ac:chgData name="Stewart Gale" userId="3647ddd2-6040-41ae-a96d-232c23482af8" providerId="ADAL" clId="{5503D442-BC21-4CF9-B4EB-B27CACE536DF}" dt="2023-10-20T16:09:14.636" v="841" actId="1076"/>
          <ac:spMkLst>
            <pc:docMk/>
            <pc:sldMk cId="2863372833" sldId="264"/>
            <ac:spMk id="4" creationId="{DB2EE5BD-E2F6-34D0-4AED-E9633FC508A8}"/>
          </ac:spMkLst>
        </pc:spChg>
        <pc:spChg chg="add mod">
          <ac:chgData name="Stewart Gale" userId="3647ddd2-6040-41ae-a96d-232c23482af8" providerId="ADAL" clId="{5503D442-BC21-4CF9-B4EB-B27CACE536DF}" dt="2023-10-20T13:33:50.048" v="321" actId="164"/>
          <ac:spMkLst>
            <pc:docMk/>
            <pc:sldMk cId="2863372833" sldId="264"/>
            <ac:spMk id="17" creationId="{2CB7A67A-3EE5-4713-BC60-A0CEF1116DB3}"/>
          </ac:spMkLst>
        </pc:spChg>
        <pc:spChg chg="mod">
          <ac:chgData name="Stewart Gale" userId="3647ddd2-6040-41ae-a96d-232c23482af8" providerId="ADAL" clId="{5503D442-BC21-4CF9-B4EB-B27CACE536DF}" dt="2023-10-20T16:09:57.149" v="850" actId="1076"/>
          <ac:spMkLst>
            <pc:docMk/>
            <pc:sldMk cId="2863372833" sldId="264"/>
            <ac:spMk id="18" creationId="{00000000-0000-0000-0000-000000000000}"/>
          </ac:spMkLst>
        </pc:spChg>
        <pc:spChg chg="add mod">
          <ac:chgData name="Stewart Gale" userId="3647ddd2-6040-41ae-a96d-232c23482af8" providerId="ADAL" clId="{5503D442-BC21-4CF9-B4EB-B27CACE536DF}" dt="2023-10-20T13:33:50.048" v="321" actId="164"/>
          <ac:spMkLst>
            <pc:docMk/>
            <pc:sldMk cId="2863372833" sldId="264"/>
            <ac:spMk id="19" creationId="{407F0A6E-1B6A-5A5A-48F8-EBE694C329D1}"/>
          </ac:spMkLst>
        </pc:spChg>
        <pc:spChg chg="add mod">
          <ac:chgData name="Stewart Gale" userId="3647ddd2-6040-41ae-a96d-232c23482af8" providerId="ADAL" clId="{5503D442-BC21-4CF9-B4EB-B27CACE536DF}" dt="2023-10-20T13:33:50.048" v="321" actId="164"/>
          <ac:spMkLst>
            <pc:docMk/>
            <pc:sldMk cId="2863372833" sldId="264"/>
            <ac:spMk id="20" creationId="{3EC19C17-8288-8E02-5138-1CE6B957339F}"/>
          </ac:spMkLst>
        </pc:spChg>
        <pc:spChg chg="add mod">
          <ac:chgData name="Stewart Gale" userId="3647ddd2-6040-41ae-a96d-232c23482af8" providerId="ADAL" clId="{5503D442-BC21-4CF9-B4EB-B27CACE536DF}" dt="2023-10-20T13:33:50.048" v="321" actId="164"/>
          <ac:spMkLst>
            <pc:docMk/>
            <pc:sldMk cId="2863372833" sldId="264"/>
            <ac:spMk id="21" creationId="{D0241A9B-0297-D3B9-1088-C3C4F9AC6852}"/>
          </ac:spMkLst>
        </pc:spChg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3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4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5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6" creationId="{00000000-0000-0000-0000-000000000000}"/>
          </ac:spMkLst>
        </pc:spChg>
        <pc:spChg chg="del">
          <ac:chgData name="Stewart Gale" userId="3647ddd2-6040-41ae-a96d-232c23482af8" providerId="ADAL" clId="{5503D442-BC21-4CF9-B4EB-B27CACE536DF}" dt="2023-10-20T13:28:05.445" v="211" actId="478"/>
          <ac:spMkLst>
            <pc:docMk/>
            <pc:sldMk cId="2863372833" sldId="264"/>
            <ac:spMk id="27" creationId="{00000000-0000-0000-0000-000000000000}"/>
          </ac:spMkLst>
        </pc:spChg>
        <pc:spChg chg="add mod">
          <ac:chgData name="Stewart Gale" userId="3647ddd2-6040-41ae-a96d-232c23482af8" providerId="ADAL" clId="{5503D442-BC21-4CF9-B4EB-B27CACE536DF}" dt="2023-10-20T16:09:22.791" v="845" actId="1076"/>
          <ac:spMkLst>
            <pc:docMk/>
            <pc:sldMk cId="2863372833" sldId="264"/>
            <ac:spMk id="63" creationId="{8A7EB28C-F1D3-DF73-20E0-EA9891582F11}"/>
          </ac:spMkLst>
        </pc:spChg>
        <pc:spChg chg="add mod">
          <ac:chgData name="Stewart Gale" userId="3647ddd2-6040-41ae-a96d-232c23482af8" providerId="ADAL" clId="{5503D442-BC21-4CF9-B4EB-B27CACE536DF}" dt="2023-10-20T16:09:17.645" v="843" actId="1076"/>
          <ac:spMkLst>
            <pc:docMk/>
            <pc:sldMk cId="2863372833" sldId="264"/>
            <ac:spMk id="64" creationId="{8D014B6E-322B-6013-E33D-81AEFAB3C66A}"/>
          </ac:spMkLst>
        </pc:spChg>
        <pc:spChg chg="add mod">
          <ac:chgData name="Stewart Gale" userId="3647ddd2-6040-41ae-a96d-232c23482af8" providerId="ADAL" clId="{5503D442-BC21-4CF9-B4EB-B27CACE536DF}" dt="2023-10-20T16:09:20.850" v="844" actId="1076"/>
          <ac:spMkLst>
            <pc:docMk/>
            <pc:sldMk cId="2863372833" sldId="264"/>
            <ac:spMk id="65" creationId="{60A78415-EC2E-EF8D-7EA1-4E555F08F33F}"/>
          </ac:spMkLst>
        </pc:spChg>
        <pc:spChg chg="del mod topLvl">
          <ac:chgData name="Stewart Gale" userId="3647ddd2-6040-41ae-a96d-232c23482af8" providerId="ADAL" clId="{5503D442-BC21-4CF9-B4EB-B27CACE536DF}" dt="2023-10-20T16:04:43.030" v="781" actId="478"/>
          <ac:spMkLst>
            <pc:docMk/>
            <pc:sldMk cId="2863372833" sldId="264"/>
            <ac:spMk id="68" creationId="{F69CAF01-B98C-D743-40FE-7C8B552EDD4E}"/>
          </ac:spMkLst>
        </pc:spChg>
        <pc:spChg chg="del mod topLvl">
          <ac:chgData name="Stewart Gale" userId="3647ddd2-6040-41ae-a96d-232c23482af8" providerId="ADAL" clId="{5503D442-BC21-4CF9-B4EB-B27CACE536DF}" dt="2023-10-20T16:04:43.030" v="781" actId="478"/>
          <ac:spMkLst>
            <pc:docMk/>
            <pc:sldMk cId="2863372833" sldId="264"/>
            <ac:spMk id="69" creationId="{16B53204-DBA7-1EC4-EFE9-985E2AD45502}"/>
          </ac:spMkLst>
        </pc:spChg>
        <pc:spChg chg="mod topLvl">
          <ac:chgData name="Stewart Gale" userId="3647ddd2-6040-41ae-a96d-232c23482af8" providerId="ADAL" clId="{5503D442-BC21-4CF9-B4EB-B27CACE536DF}" dt="2023-10-20T16:05:22.048" v="788" actId="164"/>
          <ac:spMkLst>
            <pc:docMk/>
            <pc:sldMk cId="2863372833" sldId="264"/>
            <ac:spMk id="70" creationId="{E4D7C79F-9F91-7DAB-B6DE-4F8B797B6882}"/>
          </ac:spMkLst>
        </pc:spChg>
        <pc:spChg chg="del mod topLvl">
          <ac:chgData name="Stewart Gale" userId="3647ddd2-6040-41ae-a96d-232c23482af8" providerId="ADAL" clId="{5503D442-BC21-4CF9-B4EB-B27CACE536DF}" dt="2023-10-20T16:04:43.030" v="781" actId="478"/>
          <ac:spMkLst>
            <pc:docMk/>
            <pc:sldMk cId="2863372833" sldId="264"/>
            <ac:spMk id="71" creationId="{A7D8BFEC-4BB2-A82A-DEF8-F1F03CC88EA3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01" creationId="{EB96B596-AB1D-1E43-9A68-0D0A4AFCCF7F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02" creationId="{6E002BA7-AF60-BD64-008F-168AB88BA820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03" creationId="{2332EF89-2747-FBC9-76C7-324AB5C6E6C3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04" creationId="{D8853EC6-0D2B-BC3B-B40D-2AC09801467D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33" creationId="{F06880F7-AFF7-69AB-0576-D65B0AD3C38B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34" creationId="{24097D4B-CC95-B413-17BC-B37CE8BB366E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35" creationId="{9BB61C3E-C6DC-0FBF-C02C-95BF7B15B1EC}"/>
          </ac:spMkLst>
        </pc:spChg>
        <pc:spChg chg="mod topLvl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36" creationId="{CD0E1DB9-9BCE-831B-6ABB-E2F9DE2D276F}"/>
          </ac:spMkLst>
        </pc:spChg>
        <pc:spChg chg="add mod">
          <ac:chgData name="Stewart Gale" userId="3647ddd2-6040-41ae-a96d-232c23482af8" providerId="ADAL" clId="{5503D442-BC21-4CF9-B4EB-B27CACE536DF}" dt="2023-10-20T16:08:25.163" v="830" actId="1076"/>
          <ac:spMkLst>
            <pc:docMk/>
            <pc:sldMk cId="2863372833" sldId="264"/>
            <ac:spMk id="170" creationId="{64B224F8-D625-D90F-8949-1BEA91EAC4D0}"/>
          </ac:spMkLst>
        </pc:spChg>
        <pc:grpChg chg="del">
          <ac:chgData name="Stewart Gale" userId="3647ddd2-6040-41ae-a96d-232c23482af8" providerId="ADAL" clId="{5503D442-BC21-4CF9-B4EB-B27CACE536DF}" dt="2023-10-20T13:28:05.445" v="211" actId="478"/>
          <ac:grpSpMkLst>
            <pc:docMk/>
            <pc:sldMk cId="2863372833" sldId="264"/>
            <ac:grpSpMk id="5" creationId="{00000000-0000-0000-0000-000000000000}"/>
          </ac:grpSpMkLst>
        </pc:grpChg>
        <pc:grpChg chg="del">
          <ac:chgData name="Stewart Gale" userId="3647ddd2-6040-41ae-a96d-232c23482af8" providerId="ADAL" clId="{5503D442-BC21-4CF9-B4EB-B27CACE536DF}" dt="2023-10-20T13:28:05.445" v="211" actId="478"/>
          <ac:grpSpMkLst>
            <pc:docMk/>
            <pc:sldMk cId="2863372833" sldId="264"/>
            <ac:grpSpMk id="8" creationId="{00000000-0000-0000-0000-000000000000}"/>
          </ac:grpSpMkLst>
        </pc:grpChg>
        <pc:grpChg chg="del">
          <ac:chgData name="Stewart Gale" userId="3647ddd2-6040-41ae-a96d-232c23482af8" providerId="ADAL" clId="{5503D442-BC21-4CF9-B4EB-B27CACE536DF}" dt="2023-10-20T13:28:05.445" v="211" actId="478"/>
          <ac:grpSpMkLst>
            <pc:docMk/>
            <pc:sldMk cId="2863372833" sldId="264"/>
            <ac:grpSpMk id="12" creationId="{00000000-0000-0000-0000-000000000000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22" creationId="{DF7C4F1E-3321-2B4C-F49D-2764EAC960D3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30" creationId="{D77C5879-F729-A756-0A44-93F1477FE438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33" creationId="{5526F9C0-F8CD-BE22-7C6E-687D712A35EA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36" creationId="{57D0C5E0-E700-D408-A44D-70D6F3F1F01B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39" creationId="{785A4A1D-B64B-CD73-358A-61297CF07EF5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42" creationId="{E88C489B-4772-1C93-6617-7153315AD250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45" creationId="{F75FBCDC-4641-753F-C16E-3F220DF3DE83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48" creationId="{F735DB80-C356-4627-EA06-10B5D6BDDBF4}"/>
          </ac:grpSpMkLst>
        </pc:grpChg>
        <pc:grpChg chg="add mod">
          <ac:chgData name="Stewart Gale" userId="3647ddd2-6040-41ae-a96d-232c23482af8" providerId="ADAL" clId="{5503D442-BC21-4CF9-B4EB-B27CACE536DF}" dt="2023-10-20T13:33:50.048" v="321" actId="164"/>
          <ac:grpSpMkLst>
            <pc:docMk/>
            <pc:sldMk cId="2863372833" sldId="264"/>
            <ac:grpSpMk id="51" creationId="{8BEA54D6-6611-7290-D184-486BEE24DBB0}"/>
          </ac:grpSpMkLst>
        </pc:grpChg>
        <pc:grpChg chg="add mod">
          <ac:chgData name="Stewart Gale" userId="3647ddd2-6040-41ae-a96d-232c23482af8" providerId="ADAL" clId="{5503D442-BC21-4CF9-B4EB-B27CACE536DF}" dt="2023-10-20T16:09:04.849" v="839" actId="1076"/>
          <ac:grpSpMkLst>
            <pc:docMk/>
            <pc:sldMk cId="2863372833" sldId="264"/>
            <ac:grpSpMk id="54" creationId="{758EDF41-F3D0-F6E3-9DB1-DA088B8962DA}"/>
          </ac:grpSpMkLst>
        </pc:grpChg>
        <pc:grpChg chg="add mod">
          <ac:chgData name="Stewart Gale" userId="3647ddd2-6040-41ae-a96d-232c23482af8" providerId="ADAL" clId="{5503D442-BC21-4CF9-B4EB-B27CACE536DF}" dt="2023-10-20T16:09:04.849" v="839" actId="1076"/>
          <ac:grpSpMkLst>
            <pc:docMk/>
            <pc:sldMk cId="2863372833" sldId="264"/>
            <ac:grpSpMk id="57" creationId="{D7B1F5D0-B920-F393-0A01-020FD8A98092}"/>
          </ac:grpSpMkLst>
        </pc:grpChg>
        <pc:grpChg chg="add mod">
          <ac:chgData name="Stewart Gale" userId="3647ddd2-6040-41ae-a96d-232c23482af8" providerId="ADAL" clId="{5503D442-BC21-4CF9-B4EB-B27CACE536DF}" dt="2023-10-20T16:09:04.849" v="839" actId="1076"/>
          <ac:grpSpMkLst>
            <pc:docMk/>
            <pc:sldMk cId="2863372833" sldId="264"/>
            <ac:grpSpMk id="60" creationId="{C7FA661F-A38B-65F3-7C1A-BDA24ED8094A}"/>
          </ac:grpSpMkLst>
        </pc:grpChg>
        <pc:grpChg chg="add mod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66" creationId="{26F89BB8-5523-85DD-A07D-C34C5EEDFE8B}"/>
          </ac:grpSpMkLst>
        </pc:grpChg>
        <pc:grpChg chg="add del mod">
          <ac:chgData name="Stewart Gale" userId="3647ddd2-6040-41ae-a96d-232c23482af8" providerId="ADAL" clId="{5503D442-BC21-4CF9-B4EB-B27CACE536DF}" dt="2023-10-20T16:04:39.397" v="780" actId="165"/>
          <ac:grpSpMkLst>
            <pc:docMk/>
            <pc:sldMk cId="2863372833" sldId="264"/>
            <ac:grpSpMk id="67" creationId="{CCA326CB-9A03-C533-B58C-852FA644029F}"/>
          </ac:grpSpMkLst>
        </pc:grpChg>
        <pc:grpChg chg="del mod topLvl">
          <ac:chgData name="Stewart Gale" userId="3647ddd2-6040-41ae-a96d-232c23482af8" providerId="ADAL" clId="{5503D442-BC21-4CF9-B4EB-B27CACE536DF}" dt="2023-10-20T16:04:47.909" v="782" actId="478"/>
          <ac:grpSpMkLst>
            <pc:docMk/>
            <pc:sldMk cId="2863372833" sldId="264"/>
            <ac:grpSpMk id="72" creationId="{E7D7C3D3-FE51-1EEA-F0A8-38DBB95D05C7}"/>
          </ac:grpSpMkLst>
        </pc:grpChg>
        <pc:grpChg chg="mod topLvl">
          <ac:chgData name="Stewart Gale" userId="3647ddd2-6040-41ae-a96d-232c23482af8" providerId="ADAL" clId="{5503D442-BC21-4CF9-B4EB-B27CACE536DF}" dt="2023-10-20T16:05:22.048" v="788" actId="164"/>
          <ac:grpSpMkLst>
            <pc:docMk/>
            <pc:sldMk cId="2863372833" sldId="264"/>
            <ac:grpSpMk id="73" creationId="{7BD99E56-A958-92AF-2D3A-11445AA3B12D}"/>
          </ac:grpSpMkLst>
        </pc:grpChg>
        <pc:grpChg chg="mod topLvl">
          <ac:chgData name="Stewart Gale" userId="3647ddd2-6040-41ae-a96d-232c23482af8" providerId="ADAL" clId="{5503D442-BC21-4CF9-B4EB-B27CACE536DF}" dt="2023-10-20T16:05:22.048" v="788" actId="164"/>
          <ac:grpSpMkLst>
            <pc:docMk/>
            <pc:sldMk cId="2863372833" sldId="264"/>
            <ac:grpSpMk id="74" creationId="{E5AE39A9-8688-D4A2-9B45-94224E7D4034}"/>
          </ac:grpSpMkLst>
        </pc:grpChg>
        <pc:grpChg chg="mod topLvl">
          <ac:chgData name="Stewart Gale" userId="3647ddd2-6040-41ae-a96d-232c23482af8" providerId="ADAL" clId="{5503D442-BC21-4CF9-B4EB-B27CACE536DF}" dt="2023-10-20T16:05:22.048" v="788" actId="164"/>
          <ac:grpSpMkLst>
            <pc:docMk/>
            <pc:sldMk cId="2863372833" sldId="264"/>
            <ac:grpSpMk id="75" creationId="{80B365E7-6689-EEA0-23C6-AAF8B4726A07}"/>
          </ac:grpSpMkLst>
        </pc:grpChg>
        <pc:grpChg chg="mod topLvl">
          <ac:chgData name="Stewart Gale" userId="3647ddd2-6040-41ae-a96d-232c23482af8" providerId="ADAL" clId="{5503D442-BC21-4CF9-B4EB-B27CACE536DF}" dt="2023-10-20T16:05:22.048" v="788" actId="164"/>
          <ac:grpSpMkLst>
            <pc:docMk/>
            <pc:sldMk cId="2863372833" sldId="264"/>
            <ac:grpSpMk id="76" creationId="{AA9F43F3-96C3-E042-4B1E-E60239D026A6}"/>
          </ac:grpSpMkLst>
        </pc:grpChg>
        <pc:grpChg chg="del mod topLvl">
          <ac:chgData name="Stewart Gale" userId="3647ddd2-6040-41ae-a96d-232c23482af8" providerId="ADAL" clId="{5503D442-BC21-4CF9-B4EB-B27CACE536DF}" dt="2023-10-20T16:04:47.909" v="782" actId="478"/>
          <ac:grpSpMkLst>
            <pc:docMk/>
            <pc:sldMk cId="2863372833" sldId="264"/>
            <ac:grpSpMk id="77" creationId="{BD7BB166-A01E-09C1-0D59-5B054E6AFC40}"/>
          </ac:grpSpMkLst>
        </pc:grpChg>
        <pc:grpChg chg="del mod topLvl">
          <ac:chgData name="Stewart Gale" userId="3647ddd2-6040-41ae-a96d-232c23482af8" providerId="ADAL" clId="{5503D442-BC21-4CF9-B4EB-B27CACE536DF}" dt="2023-10-20T16:04:47.909" v="782" actId="478"/>
          <ac:grpSpMkLst>
            <pc:docMk/>
            <pc:sldMk cId="2863372833" sldId="264"/>
            <ac:grpSpMk id="78" creationId="{C51D9EB5-1EF1-72F3-719D-733E5F274E06}"/>
          </ac:grpSpMkLst>
        </pc:grpChg>
        <pc:grpChg chg="del mod topLvl">
          <ac:chgData name="Stewart Gale" userId="3647ddd2-6040-41ae-a96d-232c23482af8" providerId="ADAL" clId="{5503D442-BC21-4CF9-B4EB-B27CACE536DF}" dt="2023-10-20T16:04:47.909" v="782" actId="478"/>
          <ac:grpSpMkLst>
            <pc:docMk/>
            <pc:sldMk cId="2863372833" sldId="264"/>
            <ac:grpSpMk id="79" creationId="{0D7C12BC-6D32-4D02-87D7-ED772A828BB6}"/>
          </ac:grpSpMkLst>
        </pc:grpChg>
        <pc:grpChg chg="del mod topLvl">
          <ac:chgData name="Stewart Gale" userId="3647ddd2-6040-41ae-a96d-232c23482af8" providerId="ADAL" clId="{5503D442-BC21-4CF9-B4EB-B27CACE536DF}" dt="2023-10-20T16:04:47.909" v="782" actId="478"/>
          <ac:grpSpMkLst>
            <pc:docMk/>
            <pc:sldMk cId="2863372833" sldId="264"/>
            <ac:grpSpMk id="80" creationId="{F51FF729-0A0F-4E31-7721-23D4C36549B3}"/>
          </ac:grpSpMkLst>
        </pc:grpChg>
        <pc:grpChg chg="add mod">
          <ac:chgData name="Stewart Gale" userId="3647ddd2-6040-41ae-a96d-232c23482af8" providerId="ADAL" clId="{5503D442-BC21-4CF9-B4EB-B27CACE536DF}" dt="2023-10-20T16:08:29.602" v="831" actId="1076"/>
          <ac:grpSpMkLst>
            <pc:docMk/>
            <pc:sldMk cId="2863372833" sldId="264"/>
            <ac:grpSpMk id="99" creationId="{B011618E-FB46-9E76-01EE-A16050756DFF}"/>
          </ac:grpSpMkLst>
        </pc:grpChg>
        <pc:grpChg chg="add del mod">
          <ac:chgData name="Stewart Gale" userId="3647ddd2-6040-41ae-a96d-232c23482af8" providerId="ADAL" clId="{5503D442-BC21-4CF9-B4EB-B27CACE536DF}" dt="2023-10-20T16:06:49.975" v="808" actId="165"/>
          <ac:grpSpMkLst>
            <pc:docMk/>
            <pc:sldMk cId="2863372833" sldId="264"/>
            <ac:grpSpMk id="100" creationId="{EFF05787-53BE-7448-AD99-1E38BE616597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05" creationId="{76230757-0F69-19A5-4FBC-117348756532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06" creationId="{BD02CB89-2CC4-31BE-522B-2E31CD88076C}"/>
          </ac:grpSpMkLst>
        </pc:grpChg>
        <pc:grpChg chg="del mod topLvl">
          <ac:chgData name="Stewart Gale" userId="3647ddd2-6040-41ae-a96d-232c23482af8" providerId="ADAL" clId="{5503D442-BC21-4CF9-B4EB-B27CACE536DF}" dt="2023-10-20T16:06:53.413" v="809" actId="478"/>
          <ac:grpSpMkLst>
            <pc:docMk/>
            <pc:sldMk cId="2863372833" sldId="264"/>
            <ac:grpSpMk id="107" creationId="{4F1862C6-D097-FA7C-4207-721AE671F0A5}"/>
          </ac:grpSpMkLst>
        </pc:grpChg>
        <pc:grpChg chg="del mod topLvl">
          <ac:chgData name="Stewart Gale" userId="3647ddd2-6040-41ae-a96d-232c23482af8" providerId="ADAL" clId="{5503D442-BC21-4CF9-B4EB-B27CACE536DF}" dt="2023-10-20T16:06:53.413" v="809" actId="478"/>
          <ac:grpSpMkLst>
            <pc:docMk/>
            <pc:sldMk cId="2863372833" sldId="264"/>
            <ac:grpSpMk id="108" creationId="{BC2B892B-B364-9D33-DFAE-C1557E1C91E6}"/>
          </ac:grpSpMkLst>
        </pc:grpChg>
        <pc:grpChg chg="del mod topLvl">
          <ac:chgData name="Stewart Gale" userId="3647ddd2-6040-41ae-a96d-232c23482af8" providerId="ADAL" clId="{5503D442-BC21-4CF9-B4EB-B27CACE536DF}" dt="2023-10-20T16:07:04.150" v="812" actId="478"/>
          <ac:grpSpMkLst>
            <pc:docMk/>
            <pc:sldMk cId="2863372833" sldId="264"/>
            <ac:grpSpMk id="109" creationId="{8F622F76-3AE8-4F37-6DD7-E92E68941A96}"/>
          </ac:grpSpMkLst>
        </pc:grpChg>
        <pc:grpChg chg="del mod topLvl">
          <ac:chgData name="Stewart Gale" userId="3647ddd2-6040-41ae-a96d-232c23482af8" providerId="ADAL" clId="{5503D442-BC21-4CF9-B4EB-B27CACE536DF}" dt="2023-10-20T16:07:23.921" v="818" actId="478"/>
          <ac:grpSpMkLst>
            <pc:docMk/>
            <pc:sldMk cId="2863372833" sldId="264"/>
            <ac:grpSpMk id="110" creationId="{768B5741-56B7-DDBF-5D34-BEF35F35A634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11" creationId="{50367CF3-4FEC-DFD0-46CE-1FA6F68D7DF6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12" creationId="{8137CB99-CCB2-E5F5-74CD-466E9E68A3C2}"/>
          </ac:grpSpMkLst>
        </pc:grpChg>
        <pc:grpChg chg="del mod topLvl">
          <ac:chgData name="Stewart Gale" userId="3647ddd2-6040-41ae-a96d-232c23482af8" providerId="ADAL" clId="{5503D442-BC21-4CF9-B4EB-B27CACE536DF}" dt="2023-10-20T16:07:09.442" v="814" actId="478"/>
          <ac:grpSpMkLst>
            <pc:docMk/>
            <pc:sldMk cId="2863372833" sldId="264"/>
            <ac:grpSpMk id="113" creationId="{CE51B0A8-0819-67E8-2368-8AFBB2810262}"/>
          </ac:grpSpMkLst>
        </pc:grpChg>
        <pc:grpChg chg="add del mod">
          <ac:chgData name="Stewart Gale" userId="3647ddd2-6040-41ae-a96d-232c23482af8" providerId="ADAL" clId="{5503D442-BC21-4CF9-B4EB-B27CACE536DF}" dt="2023-10-20T16:06:08.726" v="799" actId="165"/>
          <ac:grpSpMkLst>
            <pc:docMk/>
            <pc:sldMk cId="2863372833" sldId="264"/>
            <ac:grpSpMk id="132" creationId="{0ED8E0EA-EED7-F3E8-AEBE-C83B84F10F66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37" creationId="{A240999F-07EB-241D-DEE6-CC2329D721F0}"/>
          </ac:grpSpMkLst>
        </pc:grpChg>
        <pc:grpChg chg="del mod topLvl">
          <ac:chgData name="Stewart Gale" userId="3647ddd2-6040-41ae-a96d-232c23482af8" providerId="ADAL" clId="{5503D442-BC21-4CF9-B4EB-B27CACE536DF}" dt="2023-10-20T16:06:44.510" v="807" actId="478"/>
          <ac:grpSpMkLst>
            <pc:docMk/>
            <pc:sldMk cId="2863372833" sldId="264"/>
            <ac:grpSpMk id="138" creationId="{5F0C48C1-7F15-DF5F-E25A-BA61BF3ABA80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39" creationId="{E9DC6615-6386-F55A-706E-791EB2ED5406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0" creationId="{D8C5B96F-B726-EF63-E780-0A20C6DA1591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1" creationId="{06CD96CC-CD40-209E-57A6-5669E7B56DC6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2" creationId="{4CF35457-6018-9C91-9772-51E8862AD94E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3" creationId="{C7A42A06-EB27-DB24-4D2D-C3A0AA82F1B0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4" creationId="{51EE2461-C9E0-4926-28E6-9088AD901164}"/>
          </ac:grpSpMkLst>
        </pc:grpChg>
        <pc:grpChg chg="mod topLvl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45" creationId="{E7B27540-59DA-5056-62ED-43DD6CAA7377}"/>
          </ac:grpSpMkLst>
        </pc:grpChg>
        <pc:grpChg chg="add mod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64" creationId="{EE00347E-EC2C-683E-FE08-7FE904247594}"/>
          </ac:grpSpMkLst>
        </pc:grpChg>
        <pc:grpChg chg="add mod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67" creationId="{BE07071B-05F4-C179-9B9B-30A50364D3B1}"/>
          </ac:grpSpMkLst>
        </pc:grpChg>
        <pc:grpChg chg="add mod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71" creationId="{02460603-B884-2A7A-F82F-8B42E5D4EB85}"/>
          </ac:grpSpMkLst>
        </pc:grpChg>
        <pc:grpChg chg="add mod">
          <ac:chgData name="Stewart Gale" userId="3647ddd2-6040-41ae-a96d-232c23482af8" providerId="ADAL" clId="{5503D442-BC21-4CF9-B4EB-B27CACE536DF}" dt="2023-10-20T16:08:25.163" v="830" actId="1076"/>
          <ac:grpSpMkLst>
            <pc:docMk/>
            <pc:sldMk cId="2863372833" sldId="264"/>
            <ac:grpSpMk id="174" creationId="{F88EDDE7-EAD5-400F-140D-C9B06BAE5C37}"/>
          </ac:grpSpMkLst>
        </pc:grpChg>
        <pc:picChg chg="add del mod">
          <ac:chgData name="Stewart Gale" userId="3647ddd2-6040-41ae-a96d-232c23482af8" providerId="ADAL" clId="{5503D442-BC21-4CF9-B4EB-B27CACE536DF}" dt="2023-10-20T16:03:53.233" v="771" actId="478"/>
          <ac:picMkLst>
            <pc:docMk/>
            <pc:sldMk cId="2863372833" sldId="264"/>
            <ac:picMk id="3" creationId="{CB7C691F-9C57-475C-B7B9-7906F373F05E}"/>
          </ac:picMkLst>
        </pc:pic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28" creationId="{A00CD7D5-794E-9AB1-BF20-2A7CD7A4AB55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29" creationId="{8C1A5DD7-E566-B275-C54E-736ACB6C7C9A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1" creationId="{6B0989B4-75F9-4807-422A-62A0485E6457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2" creationId="{A55739D5-5305-6B9C-1121-F337DC57B184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4" creationId="{A76413AE-060D-3A65-BC6A-46CAE50293EE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5" creationId="{5E7CDCEE-CFFC-42D5-7B5D-35938A44825F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7" creationId="{4794E15B-F922-A521-A071-506211A5C66F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38" creationId="{CE560CFD-B3D9-3CBE-1FE9-9DB125BCA794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0" creationId="{4E95E8E1-35F7-93A4-1AA3-2457CD62CFD1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1" creationId="{53E18A5D-0E37-9F13-245F-1D66A5C7E9F9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3" creationId="{E7187B3B-A147-E652-4E76-1A13FAB644B6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4" creationId="{183B073F-5E59-DD1E-551B-A72D2BF5084E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6" creationId="{D6A0302A-BAF1-8CCE-DAE2-B52F84D83613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7" creationId="{F16C7467-BDF5-635D-CCE4-D2273C50C930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49" creationId="{F94D4BD7-3E1B-2488-6ACF-5315089DB033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50" creationId="{CBF85D03-FF8C-0E17-8054-E63C59C20546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52" creationId="{6CBB7342-1B7F-A785-FEBB-14D895A92983}"/>
          </ac:cxnSpMkLst>
        </pc:cxnChg>
        <pc:cxnChg chg="mod">
          <ac:chgData name="Stewart Gale" userId="3647ddd2-6040-41ae-a96d-232c23482af8" providerId="ADAL" clId="{5503D442-BC21-4CF9-B4EB-B27CACE536DF}" dt="2023-10-20T13:30:33.390" v="254"/>
          <ac:cxnSpMkLst>
            <pc:docMk/>
            <pc:sldMk cId="2863372833" sldId="264"/>
            <ac:cxnSpMk id="53" creationId="{80AF327C-DADF-2935-9521-F003579F760C}"/>
          </ac:cxnSpMkLst>
        </pc:cxnChg>
        <pc:cxnChg chg="mod">
          <ac:chgData name="Stewart Gale" userId="3647ddd2-6040-41ae-a96d-232c23482af8" providerId="ADAL" clId="{5503D442-BC21-4CF9-B4EB-B27CACE536DF}" dt="2023-10-20T13:31:02.111" v="260"/>
          <ac:cxnSpMkLst>
            <pc:docMk/>
            <pc:sldMk cId="2863372833" sldId="264"/>
            <ac:cxnSpMk id="55" creationId="{56577797-13A9-5167-01A3-314722DA2E44}"/>
          </ac:cxnSpMkLst>
        </pc:cxnChg>
        <pc:cxnChg chg="mod">
          <ac:chgData name="Stewart Gale" userId="3647ddd2-6040-41ae-a96d-232c23482af8" providerId="ADAL" clId="{5503D442-BC21-4CF9-B4EB-B27CACE536DF}" dt="2023-10-20T13:31:02.111" v="260"/>
          <ac:cxnSpMkLst>
            <pc:docMk/>
            <pc:sldMk cId="2863372833" sldId="264"/>
            <ac:cxnSpMk id="56" creationId="{B89975E3-7B6A-730E-0B90-D4DE940303A2}"/>
          </ac:cxnSpMkLst>
        </pc:cxnChg>
        <pc:cxnChg chg="mod">
          <ac:chgData name="Stewart Gale" userId="3647ddd2-6040-41ae-a96d-232c23482af8" providerId="ADAL" clId="{5503D442-BC21-4CF9-B4EB-B27CACE536DF}" dt="2023-10-20T13:31:08.115" v="262"/>
          <ac:cxnSpMkLst>
            <pc:docMk/>
            <pc:sldMk cId="2863372833" sldId="264"/>
            <ac:cxnSpMk id="58" creationId="{563A40F3-1D49-E23E-B47F-2FA33688AA68}"/>
          </ac:cxnSpMkLst>
        </pc:cxnChg>
        <pc:cxnChg chg="mod">
          <ac:chgData name="Stewart Gale" userId="3647ddd2-6040-41ae-a96d-232c23482af8" providerId="ADAL" clId="{5503D442-BC21-4CF9-B4EB-B27CACE536DF}" dt="2023-10-20T13:31:08.115" v="262"/>
          <ac:cxnSpMkLst>
            <pc:docMk/>
            <pc:sldMk cId="2863372833" sldId="264"/>
            <ac:cxnSpMk id="59" creationId="{16AEBA3C-F75F-4004-6C01-40928672EF55}"/>
          </ac:cxnSpMkLst>
        </pc:cxnChg>
        <pc:cxnChg chg="mod">
          <ac:chgData name="Stewart Gale" userId="3647ddd2-6040-41ae-a96d-232c23482af8" providerId="ADAL" clId="{5503D442-BC21-4CF9-B4EB-B27CACE536DF}" dt="2023-10-20T13:31:16.970" v="264"/>
          <ac:cxnSpMkLst>
            <pc:docMk/>
            <pc:sldMk cId="2863372833" sldId="264"/>
            <ac:cxnSpMk id="61" creationId="{80DC521D-8E35-06F7-614E-F6B089FE92D7}"/>
          </ac:cxnSpMkLst>
        </pc:cxnChg>
        <pc:cxnChg chg="mod">
          <ac:chgData name="Stewart Gale" userId="3647ddd2-6040-41ae-a96d-232c23482af8" providerId="ADAL" clId="{5503D442-BC21-4CF9-B4EB-B27CACE536DF}" dt="2023-10-20T13:31:16.970" v="264"/>
          <ac:cxnSpMkLst>
            <pc:docMk/>
            <pc:sldMk cId="2863372833" sldId="264"/>
            <ac:cxnSpMk id="62" creationId="{4B1FD33C-7134-7DD2-2C21-D86ECE876FDF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1" creationId="{2CF98765-7B1B-C358-3266-2910ECC2DBB0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2" creationId="{2E9E33B5-6513-9BEF-56F2-F6F9ABAC5421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3" creationId="{5A8EACF4-81D9-4903-000D-B513616C5C0D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4" creationId="{DE894D34-80A7-E8E1-4AA5-0E190F36FA1A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5" creationId="{4C66B5AE-5A4C-CD1C-23C5-0DEA79B7C2D4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6" creationId="{0C445BF0-31E4-5DD2-08BB-2AE81C807078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7" creationId="{533C1A91-AC84-86FF-DBAC-0335EB0BB609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8" creationId="{546A5900-C036-EFCD-6142-10D220E5A0E6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89" creationId="{C9F7CC70-F997-D1BB-2FE2-820F32063AAF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0" creationId="{3202DB46-7B18-EF0F-B6DD-CCDD4D998A34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1" creationId="{976F16DF-55CB-CB0B-ABBB-5432BA4CCA7B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2" creationId="{77EC63AD-8400-1202-9B14-D609311A93D8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3" creationId="{7A8FCAED-C99D-7082-34AD-C3EC38FA209A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4" creationId="{7A0A6F19-20B1-9365-72F2-5F29931EA237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5" creationId="{52FDF692-C9E2-9DFC-6D8A-B606566FD02A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6" creationId="{6FF567E9-F6C0-1BF6-075F-34C8C386F629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7" creationId="{F6BB6A87-0949-EB3A-AEFD-8FEC1C6D9F03}"/>
          </ac:cxnSpMkLst>
        </pc:cxnChg>
        <pc:cxnChg chg="mod">
          <ac:chgData name="Stewart Gale" userId="3647ddd2-6040-41ae-a96d-232c23482af8" providerId="ADAL" clId="{5503D442-BC21-4CF9-B4EB-B27CACE536DF}" dt="2023-10-20T16:04:39.397" v="780" actId="165"/>
          <ac:cxnSpMkLst>
            <pc:docMk/>
            <pc:sldMk cId="2863372833" sldId="264"/>
            <ac:cxnSpMk id="98" creationId="{60F4C388-209E-4DF1-ABB4-3BA62E7B425B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4" creationId="{09BEFFAB-A1C4-10EF-C42C-F5B673F321F7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5" creationId="{CB698C1E-DFB5-F635-A345-1B4FECF2BAF1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6" creationId="{5A0E205E-17F7-BD8C-8BC5-973BA5C4E2E1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7" creationId="{064EFC3D-74EA-1685-887E-840EB6698565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8" creationId="{5C88C757-FD69-2796-D964-355E2A92B4E0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19" creationId="{CBF1D611-C191-9778-5A5D-68E59FB0BC4F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0" creationId="{D100074E-8152-3DF3-E9A8-1E0FB45FAEA9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1" creationId="{D61CC150-83AC-51C4-F6B7-3A7B8A666C8B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2" creationId="{25203033-7AEC-0F56-FE9D-4E24867A15E5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3" creationId="{2BEB2517-B4FF-479B-FB17-D5C2ECF8D0B9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4" creationId="{94C4A863-0770-4F5F-17CC-3C7FBFC9B744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5" creationId="{B9D49684-E3DD-A8F2-B0DA-BB027EFB8082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6" creationId="{C538730C-64F4-312C-A8E1-A62DDC76603A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7" creationId="{0AAEBCA8-B4EE-6497-9AF9-5DAB2BB01A7F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8" creationId="{4515C318-7E57-9EE6-5474-F42E7F110405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29" creationId="{F708CF1B-D8E3-DC73-4CB2-546B4B3A293B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30" creationId="{85AC041A-02CE-6E84-8498-76FE5AA88FF9}"/>
          </ac:cxnSpMkLst>
        </pc:cxnChg>
        <pc:cxnChg chg="mod">
          <ac:chgData name="Stewart Gale" userId="3647ddd2-6040-41ae-a96d-232c23482af8" providerId="ADAL" clId="{5503D442-BC21-4CF9-B4EB-B27CACE536DF}" dt="2023-10-20T16:06:49.975" v="808" actId="165"/>
          <ac:cxnSpMkLst>
            <pc:docMk/>
            <pc:sldMk cId="2863372833" sldId="264"/>
            <ac:cxnSpMk id="131" creationId="{0CC18434-B267-2645-42CD-64A11C3615CA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46" creationId="{8D79ED74-F4C5-0F91-B198-FC5194179A62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47" creationId="{003DD079-2975-B8B3-5E90-975845D7DFCE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48" creationId="{F0F3D320-D0D3-A4CE-AA37-FC3FF7272930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49" creationId="{F9E96B52-BF53-A384-EDF9-D38224340F7B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0" creationId="{99456C8E-AEC2-F5CD-4284-15531D8339E8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1" creationId="{EC0F960E-4C7D-C63B-E944-8D8CE6C19641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2" creationId="{0C58C7A7-A384-E0AD-91B4-F7836B13B9C9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3" creationId="{12653357-BF11-C30C-B8D5-581821ACFF30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4" creationId="{2EA0312C-F88E-BC4C-351A-0544BCCA52A8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5" creationId="{B65756B7-654C-24C8-CD3D-74976E0D41D1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6" creationId="{53A1587F-7FA4-B59C-D0DB-EDA4938BCD87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7" creationId="{3B09950E-7A82-8F9F-41C4-F29BA321CB0C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8" creationId="{CBDF78D6-CE91-67E0-C1DD-28A72AA836FF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59" creationId="{7EC4F32C-AC46-B488-F99A-48AD2DB0CCDD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60" creationId="{DF190446-D7C3-3A21-517A-AA38F85AFDE2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61" creationId="{69E39129-F024-8CBE-D974-7F3FAD49604E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62" creationId="{1C3F55F1-CBC8-A71D-F133-718C4A0D2759}"/>
          </ac:cxnSpMkLst>
        </pc:cxnChg>
        <pc:cxnChg chg="mod">
          <ac:chgData name="Stewart Gale" userId="3647ddd2-6040-41ae-a96d-232c23482af8" providerId="ADAL" clId="{5503D442-BC21-4CF9-B4EB-B27CACE536DF}" dt="2023-10-20T16:06:08.726" v="799" actId="165"/>
          <ac:cxnSpMkLst>
            <pc:docMk/>
            <pc:sldMk cId="2863372833" sldId="264"/>
            <ac:cxnSpMk id="163" creationId="{2AAE3AE5-711B-81DE-FB88-FE4A8DA9B16B}"/>
          </ac:cxnSpMkLst>
        </pc:cxnChg>
        <pc:cxnChg chg="mod">
          <ac:chgData name="Stewart Gale" userId="3647ddd2-6040-41ae-a96d-232c23482af8" providerId="ADAL" clId="{5503D442-BC21-4CF9-B4EB-B27CACE536DF}" dt="2023-10-20T16:07:19.024" v="816"/>
          <ac:cxnSpMkLst>
            <pc:docMk/>
            <pc:sldMk cId="2863372833" sldId="264"/>
            <ac:cxnSpMk id="165" creationId="{9131388F-D61D-CC34-6BA2-F3451EFE5F0C}"/>
          </ac:cxnSpMkLst>
        </pc:cxnChg>
        <pc:cxnChg chg="mod">
          <ac:chgData name="Stewart Gale" userId="3647ddd2-6040-41ae-a96d-232c23482af8" providerId="ADAL" clId="{5503D442-BC21-4CF9-B4EB-B27CACE536DF}" dt="2023-10-20T16:07:19.024" v="816"/>
          <ac:cxnSpMkLst>
            <pc:docMk/>
            <pc:sldMk cId="2863372833" sldId="264"/>
            <ac:cxnSpMk id="166" creationId="{72C00BC4-720F-47C7-9347-3AAFAA5B8041}"/>
          </ac:cxnSpMkLst>
        </pc:cxnChg>
        <pc:cxnChg chg="mod">
          <ac:chgData name="Stewart Gale" userId="3647ddd2-6040-41ae-a96d-232c23482af8" providerId="ADAL" clId="{5503D442-BC21-4CF9-B4EB-B27CACE536DF}" dt="2023-10-20T16:07:26.381" v="819"/>
          <ac:cxnSpMkLst>
            <pc:docMk/>
            <pc:sldMk cId="2863372833" sldId="264"/>
            <ac:cxnSpMk id="168" creationId="{739CB271-DBF9-0760-9125-FE8A6C11A5B6}"/>
          </ac:cxnSpMkLst>
        </pc:cxnChg>
        <pc:cxnChg chg="mod">
          <ac:chgData name="Stewart Gale" userId="3647ddd2-6040-41ae-a96d-232c23482af8" providerId="ADAL" clId="{5503D442-BC21-4CF9-B4EB-B27CACE536DF}" dt="2023-10-20T16:07:26.381" v="819"/>
          <ac:cxnSpMkLst>
            <pc:docMk/>
            <pc:sldMk cId="2863372833" sldId="264"/>
            <ac:cxnSpMk id="169" creationId="{96112858-E142-2F17-8ACD-07E909B8BA40}"/>
          </ac:cxnSpMkLst>
        </pc:cxnChg>
        <pc:cxnChg chg="mod">
          <ac:chgData name="Stewart Gale" userId="3647ddd2-6040-41ae-a96d-232c23482af8" providerId="ADAL" clId="{5503D442-BC21-4CF9-B4EB-B27CACE536DF}" dt="2023-10-20T16:07:53.097" v="825"/>
          <ac:cxnSpMkLst>
            <pc:docMk/>
            <pc:sldMk cId="2863372833" sldId="264"/>
            <ac:cxnSpMk id="172" creationId="{95AC1818-1C74-E157-FFE3-3EB58111EB9C}"/>
          </ac:cxnSpMkLst>
        </pc:cxnChg>
        <pc:cxnChg chg="mod">
          <ac:chgData name="Stewart Gale" userId="3647ddd2-6040-41ae-a96d-232c23482af8" providerId="ADAL" clId="{5503D442-BC21-4CF9-B4EB-B27CACE536DF}" dt="2023-10-20T16:07:53.097" v="825"/>
          <ac:cxnSpMkLst>
            <pc:docMk/>
            <pc:sldMk cId="2863372833" sldId="264"/>
            <ac:cxnSpMk id="173" creationId="{6582DFC8-A51F-D78E-F683-A30E1BA8D554}"/>
          </ac:cxnSpMkLst>
        </pc:cxnChg>
        <pc:cxnChg chg="mod">
          <ac:chgData name="Stewart Gale" userId="3647ddd2-6040-41ae-a96d-232c23482af8" providerId="ADAL" clId="{5503D442-BC21-4CF9-B4EB-B27CACE536DF}" dt="2023-10-20T16:08:10.021" v="828"/>
          <ac:cxnSpMkLst>
            <pc:docMk/>
            <pc:sldMk cId="2863372833" sldId="264"/>
            <ac:cxnSpMk id="175" creationId="{AED1A755-6C2B-2390-2B4E-93CBA2FB1BB5}"/>
          </ac:cxnSpMkLst>
        </pc:cxnChg>
        <pc:cxnChg chg="mod">
          <ac:chgData name="Stewart Gale" userId="3647ddd2-6040-41ae-a96d-232c23482af8" providerId="ADAL" clId="{5503D442-BC21-4CF9-B4EB-B27CACE536DF}" dt="2023-10-20T16:08:10.021" v="828"/>
          <ac:cxnSpMkLst>
            <pc:docMk/>
            <pc:sldMk cId="2863372833" sldId="264"/>
            <ac:cxnSpMk id="176" creationId="{EEF3F8B3-8C48-0208-9708-EFAAB4E08B97}"/>
          </ac:cxnSpMkLst>
        </pc:cxnChg>
      </pc:sldChg>
      <pc:sldChg chg="delSp modSp add del mod delAnim">
        <pc:chgData name="Stewart Gale" userId="3647ddd2-6040-41ae-a96d-232c23482af8" providerId="ADAL" clId="{5503D442-BC21-4CF9-B4EB-B27CACE536DF}" dt="2023-10-20T16:54:04.399" v="1045" actId="47"/>
        <pc:sldMkLst>
          <pc:docMk/>
          <pc:sldMk cId="2693046250" sldId="265"/>
        </pc:sldMkLst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4" creationId="{22148C4C-C955-48E0-BFEA-B4EEE5A0EF15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6" creationId="{B1073C59-AF4B-4D1B-86EE-16D5D4DB0B38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7" creationId="{BA5CF172-56D4-43AA-B876-07FFB3CB9E26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8" creationId="{81BF780C-063F-401B-8A01-965A80848925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9" creationId="{7D663CBF-E884-4BEA-9399-465810017B9F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0" creationId="{B02BF8AB-0BAC-4529-A9A6-82AFBBD6D42F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1" creationId="{4D34BC31-BAAD-4BE6-81B0-0324BD86990E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2" creationId="{A9E6676F-4977-45F0-B9B3-CAC8FC230E0B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3" creationId="{613130FE-14F2-4A9C-871A-8BB0372A393A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4" creationId="{ECFCED12-A967-4496-8F3F-607646C5A39B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5" creationId="{D7791DB8-379E-4100-952E-04ABDAE9A5CF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16" creationId="{A9691A8C-490D-4518-9A05-47699EC9819B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23" creationId="{32818306-8BB5-488C-AC6F-5F8D3C6CCF53}"/>
          </ac:spMkLst>
        </pc:spChg>
        <pc:spChg chg="del mod">
          <ac:chgData name="Stewart Gale" userId="3647ddd2-6040-41ae-a96d-232c23482af8" providerId="ADAL" clId="{5503D442-BC21-4CF9-B4EB-B27CACE536DF}" dt="2023-10-20T15:53:04.853" v="512" actId="478"/>
          <ac:spMkLst>
            <pc:docMk/>
            <pc:sldMk cId="2693046250" sldId="265"/>
            <ac:spMk id="24" creationId="{179B714A-81EC-4619-8560-17206A2BCC92}"/>
          </ac:spMkLst>
        </pc:spChg>
        <pc:graphicFrameChg chg="mod modGraphic">
          <ac:chgData name="Stewart Gale" userId="3647ddd2-6040-41ae-a96d-232c23482af8" providerId="ADAL" clId="{5503D442-BC21-4CF9-B4EB-B27CACE536DF}" dt="2023-10-20T15:53:01.932" v="511" actId="1076"/>
          <ac:graphicFrameMkLst>
            <pc:docMk/>
            <pc:sldMk cId="2693046250" sldId="265"/>
            <ac:graphicFrameMk id="2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5503D442-BC21-4CF9-B4EB-B27CACE536DF}" dt="2023-10-20T15:53:01.932" v="511" actId="1076"/>
          <ac:graphicFrameMkLst>
            <pc:docMk/>
            <pc:sldMk cId="2693046250" sldId="265"/>
            <ac:graphicFrameMk id="3" creationId="{00000000-0000-0000-0000-000000000000}"/>
          </ac:graphicFrameMkLst>
        </pc:graphicFrameChg>
      </pc:sldChg>
      <pc:sldChg chg="modSp add mod">
        <pc:chgData name="Stewart Gale" userId="3647ddd2-6040-41ae-a96d-232c23482af8" providerId="ADAL" clId="{5503D442-BC21-4CF9-B4EB-B27CACE536DF}" dt="2023-10-20T16:42:47.606" v="992" actId="207"/>
        <pc:sldMkLst>
          <pc:docMk/>
          <pc:sldMk cId="2380166841" sldId="266"/>
        </pc:sldMkLst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4" creationId="{22148C4C-C955-48E0-BFEA-B4EEE5A0EF15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6" creationId="{B1073C59-AF4B-4D1B-86EE-16D5D4DB0B38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7" creationId="{BA5CF172-56D4-43AA-B876-07FFB3CB9E26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8" creationId="{81BF780C-063F-401B-8A01-965A80848925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9" creationId="{7D663CBF-E884-4BEA-9399-465810017B9F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0" creationId="{B02BF8AB-0BAC-4529-A9A6-82AFBBD6D42F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1" creationId="{4D34BC31-BAAD-4BE6-81B0-0324BD86990E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2" creationId="{A9E6676F-4977-45F0-B9B3-CAC8FC230E0B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3" creationId="{613130FE-14F2-4A9C-871A-8BB0372A393A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4" creationId="{ECFCED12-A967-4496-8F3F-607646C5A39B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5" creationId="{D7791DB8-379E-4100-952E-04ABDAE9A5CF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16" creationId="{A9691A8C-490D-4518-9A05-47699EC9819B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23" creationId="{32818306-8BB5-488C-AC6F-5F8D3C6CCF53}"/>
          </ac:spMkLst>
        </pc:spChg>
        <pc:spChg chg="mod">
          <ac:chgData name="Stewart Gale" userId="3647ddd2-6040-41ae-a96d-232c23482af8" providerId="ADAL" clId="{5503D442-BC21-4CF9-B4EB-B27CACE536DF}" dt="2023-10-20T15:52:53.232" v="510" actId="1076"/>
          <ac:spMkLst>
            <pc:docMk/>
            <pc:sldMk cId="2380166841" sldId="266"/>
            <ac:spMk id="24" creationId="{179B714A-81EC-4619-8560-17206A2BCC92}"/>
          </ac:spMkLst>
        </pc:spChg>
        <pc:graphicFrameChg chg="mod modGraphic">
          <ac:chgData name="Stewart Gale" userId="3647ddd2-6040-41ae-a96d-232c23482af8" providerId="ADAL" clId="{5503D442-BC21-4CF9-B4EB-B27CACE536DF}" dt="2023-10-20T16:42:47.606" v="992" actId="207"/>
          <ac:graphicFrameMkLst>
            <pc:docMk/>
            <pc:sldMk cId="2380166841" sldId="266"/>
            <ac:graphicFrameMk id="2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5503D442-BC21-4CF9-B4EB-B27CACE536DF}" dt="2023-10-20T16:42:42.022" v="991" actId="207"/>
          <ac:graphicFrameMkLst>
            <pc:docMk/>
            <pc:sldMk cId="2380166841" sldId="266"/>
            <ac:graphicFrameMk id="3" creationId="{00000000-0000-0000-0000-000000000000}"/>
          </ac:graphicFrameMkLst>
        </pc:graphicFrameChg>
      </pc:sldChg>
      <pc:sldChg chg="delSp modSp add del mod delAnim">
        <pc:chgData name="Stewart Gale" userId="3647ddd2-6040-41ae-a96d-232c23482af8" providerId="ADAL" clId="{5503D442-BC21-4CF9-B4EB-B27CACE536DF}" dt="2023-10-20T16:54:16.989" v="1048" actId="47"/>
        <pc:sldMkLst>
          <pc:docMk/>
          <pc:sldMk cId="76251629" sldId="267"/>
        </pc:sldMkLst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5" creationId="{1D22FDE4-0F51-4660-AE8E-FBC86A9936CF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6" creationId="{405C9666-A831-432E-93F2-549FA0B4F2FF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7" creationId="{2C183602-8B81-4A03-8868-A56F48C44791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8" creationId="{95B28E32-1EC2-4F5A-A42E-92934026100A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9" creationId="{00C5F790-A7FC-4C53-930A-71C71BAEEF94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0" creationId="{ABDA9360-289A-41A5-B1FD-1BEE4EF9E6EA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1" creationId="{60D5A6A5-4811-4892-8F0C-48C5921C3FF8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2" creationId="{7E2DB2DD-3DCA-47E0-99DF-9BD5D01563C3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3" creationId="{2AA649AF-BCFB-47BD-B0B0-1CC55F66A546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4" creationId="{B4FCB00F-05B3-410E-AED6-9BE1EFE96459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5" creationId="{40297F0F-8690-4424-A3E9-F3D1AAFFEC41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6" creationId="{626BD08A-1729-48ED-A6DD-21EF607F56BF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7" creationId="{2AA321E9-A000-40BA-8EC3-5394DB767176}"/>
          </ac:spMkLst>
        </pc:spChg>
        <pc:spChg chg="del">
          <ac:chgData name="Stewart Gale" userId="3647ddd2-6040-41ae-a96d-232c23482af8" providerId="ADAL" clId="{5503D442-BC21-4CF9-B4EB-B27CACE536DF}" dt="2023-10-20T15:57:14.919" v="689" actId="478"/>
          <ac:spMkLst>
            <pc:docMk/>
            <pc:sldMk cId="76251629" sldId="267"/>
            <ac:spMk id="18" creationId="{3880AF5C-02FF-44C5-93F9-1277D9E62356}"/>
          </ac:spMkLst>
        </pc:spChg>
        <pc:graphicFrameChg chg="mod modGraphic">
          <ac:chgData name="Stewart Gale" userId="3647ddd2-6040-41ae-a96d-232c23482af8" providerId="ADAL" clId="{5503D442-BC21-4CF9-B4EB-B27CACE536DF}" dt="2023-10-20T15:58:07.588" v="706" actId="113"/>
          <ac:graphicFrameMkLst>
            <pc:docMk/>
            <pc:sldMk cId="76251629" sldId="267"/>
            <ac:graphicFrameMk id="4" creationId="{00000000-0000-0000-0000-000000000000}"/>
          </ac:graphicFrameMkLst>
        </pc:graphicFrameChg>
      </pc:sldChg>
      <pc:sldChg chg="addSp delSp modSp new mod modAnim">
        <pc:chgData name="Stewart Gale" userId="3647ddd2-6040-41ae-a96d-232c23482af8" providerId="ADAL" clId="{5503D442-BC21-4CF9-B4EB-B27CACE536DF}" dt="2023-10-20T16:53:50.771" v="1042" actId="1037"/>
        <pc:sldMkLst>
          <pc:docMk/>
          <pc:sldMk cId="965030316" sldId="268"/>
        </pc:sldMkLst>
        <pc:spChg chg="del mod">
          <ac:chgData name="Stewart Gale" userId="3647ddd2-6040-41ae-a96d-232c23482af8" providerId="ADAL" clId="{5503D442-BC21-4CF9-B4EB-B27CACE536DF}" dt="2023-10-20T16:03:40.966" v="769" actId="478"/>
          <ac:spMkLst>
            <pc:docMk/>
            <pc:sldMk cId="965030316" sldId="268"/>
            <ac:spMk id="2" creationId="{29720003-FEF5-6176-C9DC-615A0B62F3BD}"/>
          </ac:spMkLst>
        </pc:spChg>
        <pc:spChg chg="del mod">
          <ac:chgData name="Stewart Gale" userId="3647ddd2-6040-41ae-a96d-232c23482af8" providerId="ADAL" clId="{5503D442-BC21-4CF9-B4EB-B27CACE536DF}" dt="2023-10-20T16:03:40.966" v="769" actId="478"/>
          <ac:spMkLst>
            <pc:docMk/>
            <pc:sldMk cId="965030316" sldId="268"/>
            <ac:spMk id="3" creationId="{B5645E3D-4EBC-2412-A110-5BA91514AE5A}"/>
          </ac:spMkLst>
        </pc:spChg>
        <pc:spChg chg="add mod">
          <ac:chgData name="Stewart Gale" userId="3647ddd2-6040-41ae-a96d-232c23482af8" providerId="ADAL" clId="{5503D442-BC21-4CF9-B4EB-B27CACE536DF}" dt="2023-10-20T16:17:00.700" v="961" actId="1076"/>
          <ac:spMkLst>
            <pc:docMk/>
            <pc:sldMk cId="965030316" sldId="268"/>
            <ac:spMk id="5" creationId="{7B39DEC4-D6D9-E0AD-79B5-D8BCC6F08FB9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8" creationId="{34A77E41-D9E4-A721-BB3E-C4638B973ED9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10" creationId="{5606F1CE-1C65-046E-8DE1-D25508DFCC1D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13" creationId="{F3141182-298E-0A28-717B-E7D9FBED9BCA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15" creationId="{C4310F6A-1E97-2CAA-DE1C-9AE95290DE9A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18" creationId="{B3B53870-D0E0-9266-B88C-B09C7180B276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20" creationId="{97A1D3CB-510E-74DE-CD14-E41B2B664080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23" creationId="{02ECD107-A444-D99B-1027-3CB52A57D6C7}"/>
          </ac:spMkLst>
        </pc:spChg>
        <pc:spChg chg="add mod">
          <ac:chgData name="Stewart Gale" userId="3647ddd2-6040-41ae-a96d-232c23482af8" providerId="ADAL" clId="{5503D442-BC21-4CF9-B4EB-B27CACE536DF}" dt="2023-10-20T16:53:50.771" v="1042" actId="1037"/>
          <ac:spMkLst>
            <pc:docMk/>
            <pc:sldMk cId="965030316" sldId="268"/>
            <ac:spMk id="25" creationId="{3AF73029-F635-89BE-7725-A57259B90943}"/>
          </ac:spMkLst>
        </pc:spChg>
        <pc:graphicFrameChg chg="add mod modGraphic">
          <ac:chgData name="Stewart Gale" userId="3647ddd2-6040-41ae-a96d-232c23482af8" providerId="ADAL" clId="{5503D442-BC21-4CF9-B4EB-B27CACE536DF}" dt="2023-10-20T16:53:50.771" v="1042" actId="1037"/>
          <ac:graphicFrameMkLst>
            <pc:docMk/>
            <pc:sldMk cId="965030316" sldId="268"/>
            <ac:graphicFrameMk id="4" creationId="{D623D8EC-E443-A6D0-7B28-0274F058DDE9}"/>
          </ac:graphicFrameMkLst>
        </pc:graphicFrameChg>
        <pc:graphicFrameChg chg="add mod">
          <ac:chgData name="Stewart Gale" userId="3647ddd2-6040-41ae-a96d-232c23482af8" providerId="ADAL" clId="{5503D442-BC21-4CF9-B4EB-B27CACE536DF}" dt="2023-10-20T16:53:50.771" v="1042" actId="1037"/>
          <ac:graphicFrameMkLst>
            <pc:docMk/>
            <pc:sldMk cId="965030316" sldId="268"/>
            <ac:graphicFrameMk id="6" creationId="{42BFD0CD-53C6-9795-4200-AC5A43B62C20}"/>
          </ac:graphicFrameMkLst>
        </pc:graphicFrameChg>
        <pc:graphicFrameChg chg="add mod">
          <ac:chgData name="Stewart Gale" userId="3647ddd2-6040-41ae-a96d-232c23482af8" providerId="ADAL" clId="{5503D442-BC21-4CF9-B4EB-B27CACE536DF}" dt="2023-10-20T16:53:50.771" v="1042" actId="1037"/>
          <ac:graphicFrameMkLst>
            <pc:docMk/>
            <pc:sldMk cId="965030316" sldId="268"/>
            <ac:graphicFrameMk id="11" creationId="{D766E661-F3AA-B8B5-BF99-4118A65F7307}"/>
          </ac:graphicFrameMkLst>
        </pc:graphicFrameChg>
        <pc:graphicFrameChg chg="add mod">
          <ac:chgData name="Stewart Gale" userId="3647ddd2-6040-41ae-a96d-232c23482af8" providerId="ADAL" clId="{5503D442-BC21-4CF9-B4EB-B27CACE536DF}" dt="2023-10-20T16:53:50.771" v="1042" actId="1037"/>
          <ac:graphicFrameMkLst>
            <pc:docMk/>
            <pc:sldMk cId="965030316" sldId="268"/>
            <ac:graphicFrameMk id="16" creationId="{177E4061-11FC-4A0E-8B87-A7248DCE6980}"/>
          </ac:graphicFrameMkLst>
        </pc:graphicFrameChg>
        <pc:graphicFrameChg chg="add mod">
          <ac:chgData name="Stewart Gale" userId="3647ddd2-6040-41ae-a96d-232c23482af8" providerId="ADAL" clId="{5503D442-BC21-4CF9-B4EB-B27CACE536DF}" dt="2023-10-20T16:53:50.771" v="1042" actId="1037"/>
          <ac:graphicFrameMkLst>
            <pc:docMk/>
            <pc:sldMk cId="965030316" sldId="268"/>
            <ac:graphicFrameMk id="21" creationId="{089AC900-5A97-C7B8-3835-154C1B3FA547}"/>
          </ac:graphicFrameMkLst>
        </pc:graphicFrameChg>
      </pc:sldChg>
      <pc:sldChg chg="delSp add mod delAnim">
        <pc:chgData name="Stewart Gale" userId="3647ddd2-6040-41ae-a96d-232c23482af8" providerId="ADAL" clId="{5503D442-BC21-4CF9-B4EB-B27CACE536DF}" dt="2023-10-20T16:54:10.964" v="1047" actId="478"/>
        <pc:sldMkLst>
          <pc:docMk/>
          <pc:sldMk cId="2684520713" sldId="269"/>
        </pc:sldMkLst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4" creationId="{22148C4C-C955-48E0-BFEA-B4EEE5A0EF15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6" creationId="{B1073C59-AF4B-4D1B-86EE-16D5D4DB0B38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7" creationId="{BA5CF172-56D4-43AA-B876-07FFB3CB9E26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8" creationId="{81BF780C-063F-401B-8A01-965A80848925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9" creationId="{7D663CBF-E884-4BEA-9399-465810017B9F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0" creationId="{B02BF8AB-0BAC-4529-A9A6-82AFBBD6D42F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1" creationId="{4D34BC31-BAAD-4BE6-81B0-0324BD86990E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2" creationId="{A9E6676F-4977-45F0-B9B3-CAC8FC230E0B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3" creationId="{613130FE-14F2-4A9C-871A-8BB0372A393A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4" creationId="{ECFCED12-A967-4496-8F3F-607646C5A39B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5" creationId="{D7791DB8-379E-4100-952E-04ABDAE9A5CF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16" creationId="{A9691A8C-490D-4518-9A05-47699EC9819B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23" creationId="{32818306-8BB5-488C-AC6F-5F8D3C6CCF53}"/>
          </ac:spMkLst>
        </pc:spChg>
        <pc:spChg chg="del">
          <ac:chgData name="Stewart Gale" userId="3647ddd2-6040-41ae-a96d-232c23482af8" providerId="ADAL" clId="{5503D442-BC21-4CF9-B4EB-B27CACE536DF}" dt="2023-10-20T16:54:10.964" v="1047" actId="478"/>
          <ac:spMkLst>
            <pc:docMk/>
            <pc:sldMk cId="2684520713" sldId="269"/>
            <ac:spMk id="24" creationId="{179B714A-81EC-4619-8560-17206A2BCC92}"/>
          </ac:spMkLst>
        </pc:spChg>
      </pc:sldChg>
      <pc:sldChg chg="addSp delSp add del mod addAnim delAnim">
        <pc:chgData name="Stewart Gale" userId="3647ddd2-6040-41ae-a96d-232c23482af8" providerId="ADAL" clId="{5503D442-BC21-4CF9-B4EB-B27CACE536DF}" dt="2023-10-20T16:53:49.563" v="1040"/>
        <pc:sldMkLst>
          <pc:docMk/>
          <pc:sldMk cId="4292866893" sldId="269"/>
        </pc:sldMkLst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4" creationId="{22148C4C-C955-48E0-BFEA-B4EEE5A0EF15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6" creationId="{B1073C59-AF4B-4D1B-86EE-16D5D4DB0B38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7" creationId="{BA5CF172-56D4-43AA-B876-07FFB3CB9E26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8" creationId="{81BF780C-063F-401B-8A01-965A80848925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9" creationId="{7D663CBF-E884-4BEA-9399-465810017B9F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0" creationId="{B02BF8AB-0BAC-4529-A9A6-82AFBBD6D42F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1" creationId="{4D34BC31-BAAD-4BE6-81B0-0324BD86990E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2" creationId="{A9E6676F-4977-45F0-B9B3-CAC8FC230E0B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3" creationId="{613130FE-14F2-4A9C-871A-8BB0372A393A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4" creationId="{ECFCED12-A967-4496-8F3F-607646C5A39B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5" creationId="{D7791DB8-379E-4100-952E-04ABDAE9A5CF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16" creationId="{A9691A8C-490D-4518-9A05-47699EC9819B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23" creationId="{32818306-8BB5-488C-AC6F-5F8D3C6CCF53}"/>
          </ac:spMkLst>
        </pc:spChg>
        <pc:spChg chg="add del">
          <ac:chgData name="Stewart Gale" userId="3647ddd2-6040-41ae-a96d-232c23482af8" providerId="ADAL" clId="{5503D442-BC21-4CF9-B4EB-B27CACE536DF}" dt="2023-10-20T16:53:49.390" v="1039" actId="478"/>
          <ac:spMkLst>
            <pc:docMk/>
            <pc:sldMk cId="4292866893" sldId="269"/>
            <ac:spMk id="24" creationId="{179B714A-81EC-4619-8560-17206A2BCC92}"/>
          </ac:spMkLst>
        </pc:spChg>
      </pc:sldChg>
      <pc:sldChg chg="delSp add mod delAnim">
        <pc:chgData name="Stewart Gale" userId="3647ddd2-6040-41ae-a96d-232c23482af8" providerId="ADAL" clId="{5503D442-BC21-4CF9-B4EB-B27CACE536DF}" dt="2023-10-20T16:54:23.753" v="1050" actId="478"/>
        <pc:sldMkLst>
          <pc:docMk/>
          <pc:sldMk cId="690660305" sldId="270"/>
        </pc:sldMkLst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5" creationId="{1D22FDE4-0F51-4660-AE8E-FBC86A9936CF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6" creationId="{405C9666-A831-432E-93F2-549FA0B4F2FF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7" creationId="{2C183602-8B81-4A03-8868-A56F48C44791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8" creationId="{95B28E32-1EC2-4F5A-A42E-92934026100A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9" creationId="{00C5F790-A7FC-4C53-930A-71C71BAEEF94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0" creationId="{ABDA9360-289A-41A5-B1FD-1BEE4EF9E6EA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1" creationId="{60D5A6A5-4811-4892-8F0C-48C5921C3FF8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2" creationId="{7E2DB2DD-3DCA-47E0-99DF-9BD5D01563C3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3" creationId="{2AA649AF-BCFB-47BD-B0B0-1CC55F66A546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4" creationId="{B4FCB00F-05B3-410E-AED6-9BE1EFE96459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5" creationId="{40297F0F-8690-4424-A3E9-F3D1AAFFEC41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6" creationId="{626BD08A-1729-48ED-A6DD-21EF607F56BF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7" creationId="{2AA321E9-A000-40BA-8EC3-5394DB767176}"/>
          </ac:spMkLst>
        </pc:spChg>
        <pc:spChg chg="del">
          <ac:chgData name="Stewart Gale" userId="3647ddd2-6040-41ae-a96d-232c23482af8" providerId="ADAL" clId="{5503D442-BC21-4CF9-B4EB-B27CACE536DF}" dt="2023-10-20T16:54:23.753" v="1050" actId="478"/>
          <ac:spMkLst>
            <pc:docMk/>
            <pc:sldMk cId="690660305" sldId="270"/>
            <ac:spMk id="18" creationId="{3880AF5C-02FF-44C5-93F9-1277D9E62356}"/>
          </ac:spMkLst>
        </pc:spChg>
      </pc:sldChg>
      <pc:sldChg chg="add del">
        <pc:chgData name="Stewart Gale" userId="3647ddd2-6040-41ae-a96d-232c23482af8" providerId="ADAL" clId="{5503D442-BC21-4CF9-B4EB-B27CACE536DF}" dt="2023-10-20T16:53:47.766" v="1035"/>
        <pc:sldMkLst>
          <pc:docMk/>
          <pc:sldMk cId="4176519132" sldId="270"/>
        </pc:sldMkLst>
      </pc:sldChg>
      <pc:sldChg chg="delSp add mod delAnim">
        <pc:chgData name="Stewart Gale" userId="3647ddd2-6040-41ae-a96d-232c23482af8" providerId="ADAL" clId="{5503D442-BC21-4CF9-B4EB-B27CACE536DF}" dt="2023-10-20T16:54:47.133" v="1052" actId="478"/>
        <pc:sldMkLst>
          <pc:docMk/>
          <pc:sldMk cId="1362168776" sldId="271"/>
        </pc:sldMkLst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8" creationId="{34A77E41-D9E4-A721-BB3E-C4638B973ED9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10" creationId="{5606F1CE-1C65-046E-8DE1-D25508DFCC1D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13" creationId="{F3141182-298E-0A28-717B-E7D9FBED9BCA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15" creationId="{C4310F6A-1E97-2CAA-DE1C-9AE95290DE9A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18" creationId="{B3B53870-D0E0-9266-B88C-B09C7180B276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20" creationId="{97A1D3CB-510E-74DE-CD14-E41B2B664080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23" creationId="{02ECD107-A444-D99B-1027-3CB52A57D6C7}"/>
          </ac:spMkLst>
        </pc:spChg>
        <pc:spChg chg="del">
          <ac:chgData name="Stewart Gale" userId="3647ddd2-6040-41ae-a96d-232c23482af8" providerId="ADAL" clId="{5503D442-BC21-4CF9-B4EB-B27CACE536DF}" dt="2023-10-20T16:54:47.133" v="1052" actId="478"/>
          <ac:spMkLst>
            <pc:docMk/>
            <pc:sldMk cId="1362168776" sldId="271"/>
            <ac:spMk id="25" creationId="{3AF73029-F635-89BE-7725-A57259B90943}"/>
          </ac:spMkLst>
        </pc:spChg>
        <pc:graphicFrameChg chg="del">
          <ac:chgData name="Stewart Gale" userId="3647ddd2-6040-41ae-a96d-232c23482af8" providerId="ADAL" clId="{5503D442-BC21-4CF9-B4EB-B27CACE536DF}" dt="2023-10-20T16:54:47.133" v="1052" actId="478"/>
          <ac:graphicFrameMkLst>
            <pc:docMk/>
            <pc:sldMk cId="1362168776" sldId="271"/>
            <ac:graphicFrameMk id="6" creationId="{42BFD0CD-53C6-9795-4200-AC5A43B62C20}"/>
          </ac:graphicFrameMkLst>
        </pc:graphicFrameChg>
        <pc:graphicFrameChg chg="del">
          <ac:chgData name="Stewart Gale" userId="3647ddd2-6040-41ae-a96d-232c23482af8" providerId="ADAL" clId="{5503D442-BC21-4CF9-B4EB-B27CACE536DF}" dt="2023-10-20T16:54:47.133" v="1052" actId="478"/>
          <ac:graphicFrameMkLst>
            <pc:docMk/>
            <pc:sldMk cId="1362168776" sldId="271"/>
            <ac:graphicFrameMk id="11" creationId="{D766E661-F3AA-B8B5-BF99-4118A65F7307}"/>
          </ac:graphicFrameMkLst>
        </pc:graphicFrameChg>
        <pc:graphicFrameChg chg="del">
          <ac:chgData name="Stewart Gale" userId="3647ddd2-6040-41ae-a96d-232c23482af8" providerId="ADAL" clId="{5503D442-BC21-4CF9-B4EB-B27CACE536DF}" dt="2023-10-20T16:54:47.133" v="1052" actId="478"/>
          <ac:graphicFrameMkLst>
            <pc:docMk/>
            <pc:sldMk cId="1362168776" sldId="271"/>
            <ac:graphicFrameMk id="16" creationId="{177E4061-11FC-4A0E-8B87-A7248DCE6980}"/>
          </ac:graphicFrameMkLst>
        </pc:graphicFrameChg>
        <pc:graphicFrameChg chg="del">
          <ac:chgData name="Stewart Gale" userId="3647ddd2-6040-41ae-a96d-232c23482af8" providerId="ADAL" clId="{5503D442-BC21-4CF9-B4EB-B27CACE536DF}" dt="2023-10-20T16:54:47.133" v="1052" actId="478"/>
          <ac:graphicFrameMkLst>
            <pc:docMk/>
            <pc:sldMk cId="1362168776" sldId="271"/>
            <ac:graphicFrameMk id="21" creationId="{089AC900-5A97-C7B8-3835-154C1B3FA54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5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33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061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0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26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63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86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481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40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01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58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40EBD-C6C3-4E3B-B2E4-62E8465ACC77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C904E-4D87-4906-B9D9-E85B8E5A48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7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google.co.uk/imgres?imgurl=http://www.britsuperstore.com/acatalog/Heinz_Baked_Bean_In_Tomato_Sauce_415g.jpg&amp;imgrefurl=http://gorigirl.blogspot.com/&amp;h=200&amp;w=200&amp;sz=10&amp;hl=en&amp;start=2&amp;tbnid=DhtYWr_j43gL2M:&amp;tbnh=104&amp;tbnw=104&amp;prev=/images?q=baked+bean+tin&amp;gbv=2&amp;svnum=10&amp;hl=en&amp;sa=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2A07CE-A906-06BF-9AEB-D4EA80D67176}"/>
              </a:ext>
            </a:extLst>
          </p:cNvPr>
          <p:cNvSpPr txBox="1"/>
          <p:nvPr/>
        </p:nvSpPr>
        <p:spPr>
          <a:xfrm>
            <a:off x="1016923" y="1263535"/>
            <a:ext cx="100722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0" b="1" u="sng" dirty="0"/>
              <a:t>LO: Sequence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41236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88753" y="3933733"/>
            <a:ext cx="2689225" cy="1760537"/>
            <a:chOff x="0" y="0"/>
            <a:chExt cx="2689225" cy="1760537"/>
          </a:xfrm>
        </p:grpSpPr>
        <p:pic>
          <p:nvPicPr>
            <p:cNvPr id="6" name="Picture 5" descr="HH01913_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200"/>
              <a:ext cx="2689225" cy="168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45"/>
            <p:cNvSpPr>
              <a:spLocks noChangeArrowheads="1"/>
            </p:cNvSpPr>
            <p:nvPr/>
          </p:nvSpPr>
          <p:spPr bwMode="auto">
            <a:xfrm>
              <a:off x="1066800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84636" y="3908333"/>
            <a:ext cx="2689225" cy="1785937"/>
            <a:chOff x="0" y="0"/>
            <a:chExt cx="2689225" cy="1785950"/>
          </a:xfrm>
        </p:grpSpPr>
        <p:pic>
          <p:nvPicPr>
            <p:cNvPr id="9" name="Picture 8" descr="HH01913_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1613"/>
              <a:ext cx="2689225" cy="168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45"/>
            <p:cNvSpPr>
              <a:spLocks noChangeArrowheads="1"/>
            </p:cNvSpPr>
            <p:nvPr/>
          </p:nvSpPr>
          <p:spPr bwMode="auto">
            <a:xfrm>
              <a:off x="928694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  <p:sp>
          <p:nvSpPr>
            <p:cNvPr id="11" name="AutoShape 45"/>
            <p:cNvSpPr>
              <a:spLocks noChangeArrowheads="1"/>
            </p:cNvSpPr>
            <p:nvPr/>
          </p:nvSpPr>
          <p:spPr bwMode="auto">
            <a:xfrm>
              <a:off x="1285884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96539" y="3959132"/>
            <a:ext cx="2689225" cy="1785937"/>
            <a:chOff x="0" y="0"/>
            <a:chExt cx="2689225" cy="1785951"/>
          </a:xfrm>
        </p:grpSpPr>
        <p:pic>
          <p:nvPicPr>
            <p:cNvPr id="13" name="Picture 12" descr="HH01913_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1613"/>
              <a:ext cx="2689225" cy="168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45"/>
            <p:cNvSpPr>
              <a:spLocks noChangeArrowheads="1"/>
            </p:cNvSpPr>
            <p:nvPr/>
          </p:nvSpPr>
          <p:spPr bwMode="auto">
            <a:xfrm>
              <a:off x="681336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  <p:sp>
          <p:nvSpPr>
            <p:cNvPr id="15" name="AutoShape 45"/>
            <p:cNvSpPr>
              <a:spLocks noChangeArrowheads="1"/>
            </p:cNvSpPr>
            <p:nvPr/>
          </p:nvSpPr>
          <p:spPr bwMode="auto">
            <a:xfrm>
              <a:off x="1038526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  <p:sp>
          <p:nvSpPr>
            <p:cNvPr id="16" name="AutoShape 45"/>
            <p:cNvSpPr>
              <a:spLocks noChangeArrowheads="1"/>
            </p:cNvSpPr>
            <p:nvPr/>
          </p:nvSpPr>
          <p:spPr bwMode="auto">
            <a:xfrm>
              <a:off x="1395716" y="0"/>
              <a:ext cx="457200" cy="457200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endParaRPr lang="en-US">
                <a:solidFill>
                  <a:srgbClr val="99FF66"/>
                </a:solidFill>
                <a:latin typeface="Garamond" pitchFamily="18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2210950" y="266335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1: Hidden Faces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72701" y="1561819"/>
            <a:ext cx="114465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t"/>
            <a:r>
              <a:rPr lang="en-US" sz="5400" dirty="0">
                <a:solidFill>
                  <a:srgbClr val="000000"/>
                </a:solidFill>
                <a:latin typeface="Arial" panose="020B0604020202020204" pitchFamily="34" charset="0"/>
              </a:rPr>
              <a:t>How many faces cannot be seen </a:t>
            </a:r>
          </a:p>
          <a:p>
            <a:pPr lvl="0" algn="ctr" fontAlgn="t"/>
            <a:r>
              <a:rPr lang="en-US" sz="5400" dirty="0">
                <a:solidFill>
                  <a:srgbClr val="000000"/>
                </a:solidFill>
                <a:latin typeface="Arial" panose="020B0604020202020204" pitchFamily="34" charset="0"/>
              </a:rPr>
              <a:t>if you walk around the table?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11C06B-D571-D1DC-3669-7BFEBDB22038}"/>
              </a:ext>
            </a:extLst>
          </p:cNvPr>
          <p:cNvSpPr txBox="1"/>
          <p:nvPr/>
        </p:nvSpPr>
        <p:spPr>
          <a:xfrm>
            <a:off x="1083855" y="5822224"/>
            <a:ext cx="2000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1 Cube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E364D-D5B9-0E4F-3698-04651D75F324}"/>
              </a:ext>
            </a:extLst>
          </p:cNvPr>
          <p:cNvSpPr txBox="1"/>
          <p:nvPr/>
        </p:nvSpPr>
        <p:spPr>
          <a:xfrm>
            <a:off x="4970232" y="5822224"/>
            <a:ext cx="2000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2 Cubes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3881C8-6C56-6C10-9EF6-14E0005C1E4F}"/>
              </a:ext>
            </a:extLst>
          </p:cNvPr>
          <p:cNvSpPr txBox="1"/>
          <p:nvPr/>
        </p:nvSpPr>
        <p:spPr>
          <a:xfrm>
            <a:off x="8956008" y="5822223"/>
            <a:ext cx="2000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3 Cubes</a:t>
            </a:r>
          </a:p>
        </p:txBody>
      </p:sp>
    </p:spTree>
    <p:extLst>
      <p:ext uri="{BB962C8B-B14F-4D97-AF65-F5344CB8AC3E}">
        <p14:creationId xmlns:p14="http://schemas.microsoft.com/office/powerpoint/2010/main" val="230049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43840" y="1701459"/>
          <a:ext cx="11560232" cy="1600805"/>
        </p:xfrm>
        <a:graphic>
          <a:graphicData uri="http://schemas.openxmlformats.org/drawingml/2006/table">
            <a:tbl>
              <a:tblPr/>
              <a:tblGrid>
                <a:gridCol w="1214349">
                  <a:extLst>
                    <a:ext uri="{9D8B030D-6E8A-4147-A177-3AD203B41FA5}">
                      <a16:colId xmlns:a16="http://schemas.microsoft.com/office/drawing/2014/main" val="3609646949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4141810237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664174074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2535840505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547180197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998766443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327196048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951735184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314198511"/>
                    </a:ext>
                  </a:extLst>
                </a:gridCol>
                <a:gridCol w="1395843">
                  <a:extLst>
                    <a:ext uri="{9D8B030D-6E8A-4147-A177-3AD203B41FA5}">
                      <a16:colId xmlns:a16="http://schemas.microsoft.com/office/drawing/2014/main" val="1229155453"/>
                    </a:ext>
                  </a:extLst>
                </a:gridCol>
              </a:tblGrid>
              <a:tr h="8597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Cubes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262044"/>
                  </a:ext>
                </a:extLst>
              </a:tr>
              <a:tr h="6895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4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Hidden Faces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1823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3182" y="4258103"/>
          <a:ext cx="11597639" cy="1517774"/>
        </p:xfrm>
        <a:graphic>
          <a:graphicData uri="http://schemas.openxmlformats.org/drawingml/2006/table">
            <a:tbl>
              <a:tblPr/>
              <a:tblGrid>
                <a:gridCol w="3439391">
                  <a:extLst>
                    <a:ext uri="{9D8B030D-6E8A-4147-A177-3AD203B41FA5}">
                      <a16:colId xmlns:a16="http://schemas.microsoft.com/office/drawing/2014/main" val="3311525578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3124107100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1877345920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3517327751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2978459134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217466246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1052205058"/>
                    </a:ext>
                  </a:extLst>
                </a:gridCol>
                <a:gridCol w="1279464">
                  <a:extLst>
                    <a:ext uri="{9D8B030D-6E8A-4147-A177-3AD203B41FA5}">
                      <a16:colId xmlns:a16="http://schemas.microsoft.com/office/drawing/2014/main" val="3261476718"/>
                    </a:ext>
                  </a:extLst>
                </a:gridCol>
              </a:tblGrid>
              <a:tr h="776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Cubes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503152"/>
                  </a:ext>
                </a:extLst>
              </a:tr>
              <a:tr h="6229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Seen Faces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98657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71415" y="194291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1: Hidden Faces</a:t>
            </a:r>
          </a:p>
        </p:txBody>
      </p:sp>
    </p:spTree>
    <p:extLst>
      <p:ext uri="{BB962C8B-B14F-4D97-AF65-F5344CB8AC3E}">
        <p14:creationId xmlns:p14="http://schemas.microsoft.com/office/powerpoint/2010/main" val="268452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299619" y="218380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2: Stacking Tins</a:t>
            </a:r>
          </a:p>
        </p:txBody>
      </p:sp>
      <p:pic>
        <p:nvPicPr>
          <p:cNvPr id="21" name="Picture 20" descr="Heinz_Baked_Bean_In_Tomato_Sauce_415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37" y="4573287"/>
            <a:ext cx="979418" cy="97941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2830542" y="3745904"/>
            <a:ext cx="2938254" cy="1813468"/>
            <a:chOff x="0" y="0"/>
            <a:chExt cx="1295400" cy="863600"/>
          </a:xfrm>
        </p:grpSpPr>
        <p:pic>
          <p:nvPicPr>
            <p:cNvPr id="28" name="Picture 27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00" y="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8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600" y="4318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9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00" y="4318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0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18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6779256" y="2832503"/>
            <a:ext cx="4900692" cy="2720202"/>
            <a:chOff x="0" y="0"/>
            <a:chExt cx="2160588" cy="1295400"/>
          </a:xfrm>
        </p:grpSpPr>
        <p:pic>
          <p:nvPicPr>
            <p:cNvPr id="33" name="Picture 32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3" y="434975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3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600" y="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188" y="4318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5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988" y="4318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788" y="8636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37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00" y="8636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8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188" y="8636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988" y="8636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 descr="Heinz_Baked_Bean_In_Tomato_Sauce_415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63600"/>
              <a:ext cx="431800" cy="4318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7A92718-3B3B-F1AF-F148-8B447975D9B5}"/>
              </a:ext>
            </a:extLst>
          </p:cNvPr>
          <p:cNvSpPr/>
          <p:nvPr/>
        </p:nvSpPr>
        <p:spPr>
          <a:xfrm>
            <a:off x="372701" y="1561819"/>
            <a:ext cx="114465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t"/>
            <a:r>
              <a:rPr lang="en-US" sz="5400" dirty="0">
                <a:solidFill>
                  <a:srgbClr val="000000"/>
                </a:solidFill>
                <a:latin typeface="Arial" panose="020B0604020202020204" pitchFamily="34" charset="0"/>
              </a:rPr>
              <a:t>Tins are stacked as shown below.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26598-3190-F850-6BF7-EC3ECE27ABC7}"/>
              </a:ext>
            </a:extLst>
          </p:cNvPr>
          <p:cNvSpPr txBox="1"/>
          <p:nvPr/>
        </p:nvSpPr>
        <p:spPr>
          <a:xfrm>
            <a:off x="186080" y="5827373"/>
            <a:ext cx="21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Height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A8EDEC-3B54-9710-E471-E95176BC599E}"/>
              </a:ext>
            </a:extLst>
          </p:cNvPr>
          <p:cNvSpPr txBox="1"/>
          <p:nvPr/>
        </p:nvSpPr>
        <p:spPr>
          <a:xfrm>
            <a:off x="3206760" y="5827372"/>
            <a:ext cx="21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Height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41BF93-1E3F-330A-2010-70CA25780E5E}"/>
              </a:ext>
            </a:extLst>
          </p:cNvPr>
          <p:cNvSpPr txBox="1"/>
          <p:nvPr/>
        </p:nvSpPr>
        <p:spPr>
          <a:xfrm>
            <a:off x="8110076" y="5827372"/>
            <a:ext cx="2235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Height 3</a:t>
            </a:r>
          </a:p>
        </p:txBody>
      </p:sp>
    </p:spTree>
    <p:extLst>
      <p:ext uri="{BB962C8B-B14F-4D97-AF65-F5344CB8AC3E}">
        <p14:creationId xmlns:p14="http://schemas.microsoft.com/office/powerpoint/2010/main" val="2078363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4168" y="2130412"/>
          <a:ext cx="11404610" cy="3035335"/>
        </p:xfrm>
        <a:graphic>
          <a:graphicData uri="http://schemas.openxmlformats.org/drawingml/2006/table">
            <a:tbl>
              <a:tblPr/>
              <a:tblGrid>
                <a:gridCol w="32105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52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509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773056">
                  <a:extLst>
                    <a:ext uri="{9D8B030D-6E8A-4147-A177-3AD203B41FA5}">
                      <a16:colId xmlns:a16="http://schemas.microsoft.com/office/drawing/2014/main" val="3965409142"/>
                    </a:ext>
                  </a:extLst>
                </a:gridCol>
              </a:tblGrid>
              <a:tr h="10275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5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Bottom Row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75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Total Tins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493582" y="212838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2: Stacking Tins</a:t>
            </a:r>
          </a:p>
        </p:txBody>
      </p:sp>
    </p:spTree>
    <p:extLst>
      <p:ext uri="{BB962C8B-B14F-4D97-AF65-F5344CB8AC3E}">
        <p14:creationId xmlns:p14="http://schemas.microsoft.com/office/powerpoint/2010/main" val="69066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59079" y="146254"/>
            <a:ext cx="91994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dirty="0"/>
              <a:t>Task 3: Floor Tiles Spacers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2EE5BD-E2F6-34D0-4AED-E9633FC508A8}"/>
              </a:ext>
            </a:extLst>
          </p:cNvPr>
          <p:cNvSpPr/>
          <p:nvPr/>
        </p:nvSpPr>
        <p:spPr>
          <a:xfrm>
            <a:off x="327353" y="1109763"/>
            <a:ext cx="1161564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200" dirty="0"/>
              <a:t>There are three different types of spacers.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6F89BB8-5523-85DD-A07D-C34C5EEDFE8B}"/>
              </a:ext>
            </a:extLst>
          </p:cNvPr>
          <p:cNvGrpSpPr/>
          <p:nvPr/>
        </p:nvGrpSpPr>
        <p:grpSpPr>
          <a:xfrm>
            <a:off x="4018203" y="4141657"/>
            <a:ext cx="2116974" cy="2344289"/>
            <a:chOff x="8229796" y="2393848"/>
            <a:chExt cx="2955885" cy="306697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B7A67A-3EE5-4713-BC60-A0CEF1116DB3}"/>
                </a:ext>
              </a:extLst>
            </p:cNvPr>
            <p:cNvSpPr/>
            <p:nvPr/>
          </p:nvSpPr>
          <p:spPr>
            <a:xfrm>
              <a:off x="8333374" y="2533331"/>
              <a:ext cx="1260000" cy="1260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07F0A6E-1B6A-5A5A-48F8-EBE694C329D1}"/>
                </a:ext>
              </a:extLst>
            </p:cNvPr>
            <p:cNvSpPr/>
            <p:nvPr/>
          </p:nvSpPr>
          <p:spPr>
            <a:xfrm>
              <a:off x="9797216" y="2533331"/>
              <a:ext cx="1260000" cy="1260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EC19C17-8288-8E02-5138-1CE6B957339F}"/>
                </a:ext>
              </a:extLst>
            </p:cNvPr>
            <p:cNvSpPr/>
            <p:nvPr/>
          </p:nvSpPr>
          <p:spPr>
            <a:xfrm>
              <a:off x="8333374" y="4061342"/>
              <a:ext cx="1260000" cy="1260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0241A9B-0297-D3B9-1088-C3C4F9AC6852}"/>
                </a:ext>
              </a:extLst>
            </p:cNvPr>
            <p:cNvSpPr/>
            <p:nvPr/>
          </p:nvSpPr>
          <p:spPr>
            <a:xfrm>
              <a:off x="9797216" y="4044953"/>
              <a:ext cx="1260000" cy="1260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F7C4F1E-3321-2B4C-F49D-2764EAC960D3}"/>
                </a:ext>
              </a:extLst>
            </p:cNvPr>
            <p:cNvGrpSpPr/>
            <p:nvPr/>
          </p:nvGrpSpPr>
          <p:grpSpPr>
            <a:xfrm>
              <a:off x="9426952" y="3649142"/>
              <a:ext cx="540000" cy="540000"/>
              <a:chOff x="1342232" y="2249905"/>
              <a:chExt cx="540000" cy="54000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00CD7D5-794E-9AB1-BF20-2A7CD7A4AB55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8C1A5DD7-E566-B275-C54E-736ACB6C7C9A}"/>
                  </a:ext>
                </a:extLst>
              </p:cNvPr>
              <p:cNvCxnSpPr/>
              <p:nvPr/>
            </p:nvCxnSpPr>
            <p:spPr>
              <a:xfrm>
                <a:off x="1342232" y="2522621"/>
                <a:ext cx="540000" cy="0"/>
              </a:xfrm>
              <a:prstGeom prst="line">
                <a:avLst/>
              </a:prstGeom>
              <a:ln w="3810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77C5879-F729-A756-0A44-93F1477FE438}"/>
                </a:ext>
              </a:extLst>
            </p:cNvPr>
            <p:cNvGrpSpPr/>
            <p:nvPr/>
          </p:nvGrpSpPr>
          <p:grpSpPr>
            <a:xfrm>
              <a:off x="8229796" y="4920825"/>
              <a:ext cx="540000" cy="540000"/>
              <a:chOff x="1603354" y="2249905"/>
              <a:chExt cx="540000" cy="54000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B0989B4-75F9-4807-422A-62A0485E6457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55739D5-5305-6B9C-1121-F337DC57B184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526F9C0-F8CD-BE22-7C6E-687D712A35EA}"/>
                </a:ext>
              </a:extLst>
            </p:cNvPr>
            <p:cNvGrpSpPr/>
            <p:nvPr/>
          </p:nvGrpSpPr>
          <p:grpSpPr>
            <a:xfrm rot="5400000">
              <a:off x="8238674" y="2422034"/>
              <a:ext cx="540000" cy="540000"/>
              <a:chOff x="1603354" y="2249905"/>
              <a:chExt cx="540000" cy="540000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76413AE-060D-3A65-BC6A-46CAE50293EE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E7CDCEE-CFFC-42D5-7B5D-35938A44825F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7D0C5E0-E700-D408-A44D-70D6F3F1F01B}"/>
                </a:ext>
              </a:extLst>
            </p:cNvPr>
            <p:cNvGrpSpPr/>
            <p:nvPr/>
          </p:nvGrpSpPr>
          <p:grpSpPr>
            <a:xfrm rot="10800000">
              <a:off x="10617479" y="2422034"/>
              <a:ext cx="540000" cy="540000"/>
              <a:chOff x="1603354" y="2249905"/>
              <a:chExt cx="540000" cy="540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794E15B-F922-A521-A071-506211A5C66F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E560CFD-B3D9-3CBE-1FE9-9DB125BCA794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85A4A1D-B64B-CD73-358A-61297CF07EF5}"/>
                </a:ext>
              </a:extLst>
            </p:cNvPr>
            <p:cNvGrpSpPr/>
            <p:nvPr/>
          </p:nvGrpSpPr>
          <p:grpSpPr>
            <a:xfrm rot="16200000">
              <a:off x="10645681" y="4888047"/>
              <a:ext cx="540000" cy="540000"/>
              <a:chOff x="1603354" y="2249905"/>
              <a:chExt cx="540000" cy="540000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4E95E8E1-35F7-93A4-1AA3-2457CD62CFD1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53E18A5D-0E37-9F13-245F-1D66A5C7E9F9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88C489B-4772-1C93-6617-7153315AD250}"/>
                </a:ext>
              </a:extLst>
            </p:cNvPr>
            <p:cNvGrpSpPr/>
            <p:nvPr/>
          </p:nvGrpSpPr>
          <p:grpSpPr>
            <a:xfrm>
              <a:off x="9426952" y="2393848"/>
              <a:ext cx="540000" cy="540000"/>
              <a:chOff x="1590807" y="2249905"/>
              <a:chExt cx="540000" cy="540000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E7187B3B-A147-E652-4E76-1A13FAB644B6}"/>
                  </a:ext>
                </a:extLst>
              </p:cNvPr>
              <p:cNvCxnSpPr/>
              <p:nvPr/>
            </p:nvCxnSpPr>
            <p:spPr>
              <a:xfrm>
                <a:off x="1860807" y="2249905"/>
                <a:ext cx="0" cy="5400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83B073F-5E59-DD1E-551B-A72D2BF5084E}"/>
                  </a:ext>
                </a:extLst>
              </p:cNvPr>
              <p:cNvCxnSpPr/>
              <p:nvPr/>
            </p:nvCxnSpPr>
            <p:spPr>
              <a:xfrm>
                <a:off x="1590807" y="2264628"/>
                <a:ext cx="540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75FBCDC-4641-753F-C16E-3F220DF3DE83}"/>
                </a:ext>
              </a:extLst>
            </p:cNvPr>
            <p:cNvGrpSpPr/>
            <p:nvPr/>
          </p:nvGrpSpPr>
          <p:grpSpPr>
            <a:xfrm rot="10800000">
              <a:off x="9426952" y="4907152"/>
              <a:ext cx="540000" cy="540000"/>
              <a:chOff x="1590807" y="2249905"/>
              <a:chExt cx="540000" cy="5400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6A0302A-BAF1-8CCE-DAE2-B52F84D83613}"/>
                  </a:ext>
                </a:extLst>
              </p:cNvPr>
              <p:cNvCxnSpPr/>
              <p:nvPr/>
            </p:nvCxnSpPr>
            <p:spPr>
              <a:xfrm>
                <a:off x="1860807" y="2249905"/>
                <a:ext cx="0" cy="5400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16C7467-BDF5-635D-CCE4-D2273C50C930}"/>
                  </a:ext>
                </a:extLst>
              </p:cNvPr>
              <p:cNvCxnSpPr/>
              <p:nvPr/>
            </p:nvCxnSpPr>
            <p:spPr>
              <a:xfrm>
                <a:off x="1590807" y="2264628"/>
                <a:ext cx="540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735DB80-C356-4627-EA06-10B5D6BDDBF4}"/>
                </a:ext>
              </a:extLst>
            </p:cNvPr>
            <p:cNvGrpSpPr/>
            <p:nvPr/>
          </p:nvGrpSpPr>
          <p:grpSpPr>
            <a:xfrm rot="16200000">
              <a:off x="8238674" y="3657337"/>
              <a:ext cx="540000" cy="540000"/>
              <a:chOff x="1590807" y="2249905"/>
              <a:chExt cx="540000" cy="540000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94D4BD7-3E1B-2488-6ACF-5315089DB033}"/>
                  </a:ext>
                </a:extLst>
              </p:cNvPr>
              <p:cNvCxnSpPr/>
              <p:nvPr/>
            </p:nvCxnSpPr>
            <p:spPr>
              <a:xfrm>
                <a:off x="1860807" y="2249905"/>
                <a:ext cx="0" cy="5400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CBF85D03-FF8C-0E17-8054-E63C59C20546}"/>
                  </a:ext>
                </a:extLst>
              </p:cNvPr>
              <p:cNvCxnSpPr/>
              <p:nvPr/>
            </p:nvCxnSpPr>
            <p:spPr>
              <a:xfrm>
                <a:off x="1590807" y="2264628"/>
                <a:ext cx="540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BEA54D6-6611-7290-D184-486BEE24DBB0}"/>
                </a:ext>
              </a:extLst>
            </p:cNvPr>
            <p:cNvGrpSpPr/>
            <p:nvPr/>
          </p:nvGrpSpPr>
          <p:grpSpPr>
            <a:xfrm rot="5400000">
              <a:off x="10645681" y="3642611"/>
              <a:ext cx="540000" cy="540000"/>
              <a:chOff x="1590807" y="2249905"/>
              <a:chExt cx="540000" cy="5400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6CBB7342-1B7F-A785-FEBB-14D895A92983}"/>
                  </a:ext>
                </a:extLst>
              </p:cNvPr>
              <p:cNvCxnSpPr/>
              <p:nvPr/>
            </p:nvCxnSpPr>
            <p:spPr>
              <a:xfrm>
                <a:off x="1860807" y="2249905"/>
                <a:ext cx="0" cy="5400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0AF327C-DADF-2935-9521-F003579F760C}"/>
                  </a:ext>
                </a:extLst>
              </p:cNvPr>
              <p:cNvCxnSpPr/>
              <p:nvPr/>
            </p:nvCxnSpPr>
            <p:spPr>
              <a:xfrm>
                <a:off x="1590807" y="2264628"/>
                <a:ext cx="540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8EDF41-F3D0-F6E3-9DB1-DA088B8962DA}"/>
              </a:ext>
            </a:extLst>
          </p:cNvPr>
          <p:cNvGrpSpPr/>
          <p:nvPr/>
        </p:nvGrpSpPr>
        <p:grpSpPr>
          <a:xfrm rot="5400000">
            <a:off x="628198" y="2128478"/>
            <a:ext cx="540000" cy="540000"/>
            <a:chOff x="1603354" y="2249905"/>
            <a:chExt cx="540000" cy="540000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6577797-13A9-5167-01A3-314722DA2E44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89975E3-7B6A-730E-0B90-D4DE940303A2}"/>
                </a:ext>
              </a:extLst>
            </p:cNvPr>
            <p:cNvCxnSpPr/>
            <p:nvPr/>
          </p:nvCxnSpPr>
          <p:spPr>
            <a:xfrm>
              <a:off x="1603354" y="2781027"/>
              <a:ext cx="540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7B1F5D0-B920-F393-0A01-020FD8A98092}"/>
              </a:ext>
            </a:extLst>
          </p:cNvPr>
          <p:cNvGrpSpPr/>
          <p:nvPr/>
        </p:nvGrpSpPr>
        <p:grpSpPr>
          <a:xfrm>
            <a:off x="4654540" y="2134915"/>
            <a:ext cx="540000" cy="540000"/>
            <a:chOff x="1590807" y="2249905"/>
            <a:chExt cx="540000" cy="54000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63A40F3-1D49-E23E-B47F-2FA33688AA68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6AEBA3C-F75F-4004-6C01-40928672EF55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7FA661F-A38B-65F3-7C1A-BDA24ED8094A}"/>
              </a:ext>
            </a:extLst>
          </p:cNvPr>
          <p:cNvGrpSpPr/>
          <p:nvPr/>
        </p:nvGrpSpPr>
        <p:grpSpPr>
          <a:xfrm>
            <a:off x="8448977" y="2186084"/>
            <a:ext cx="540000" cy="540000"/>
            <a:chOff x="1342232" y="2249905"/>
            <a:chExt cx="540000" cy="54000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0DC521D-8E35-06F7-614E-F6B089FE92D7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B1FD33C-7134-7DD2-2C21-D86ECE876FDF}"/>
                </a:ext>
              </a:extLst>
            </p:cNvPr>
            <p:cNvCxnSpPr/>
            <p:nvPr/>
          </p:nvCxnSpPr>
          <p:spPr>
            <a:xfrm>
              <a:off x="1342232" y="2522621"/>
              <a:ext cx="540000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A7EB28C-F1D3-DF73-20E0-EA9891582F11}"/>
              </a:ext>
            </a:extLst>
          </p:cNvPr>
          <p:cNvSpPr txBox="1"/>
          <p:nvPr/>
        </p:nvSpPr>
        <p:spPr>
          <a:xfrm>
            <a:off x="1366689" y="2015784"/>
            <a:ext cx="2067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L</a:t>
            </a:r>
            <a:r>
              <a:rPr lang="en-GB" sz="4000" dirty="0"/>
              <a:t> spacers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D014B6E-322B-6013-E33D-81AEFAB3C66A}"/>
              </a:ext>
            </a:extLst>
          </p:cNvPr>
          <p:cNvSpPr txBox="1"/>
          <p:nvPr/>
        </p:nvSpPr>
        <p:spPr>
          <a:xfrm>
            <a:off x="5460445" y="2063465"/>
            <a:ext cx="2116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T</a:t>
            </a:r>
            <a:r>
              <a:rPr lang="en-GB" sz="4000" dirty="0"/>
              <a:t> spacers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0A78415-EC2E-EF8D-7EA1-4E555F08F33F}"/>
              </a:ext>
            </a:extLst>
          </p:cNvPr>
          <p:cNvSpPr txBox="1"/>
          <p:nvPr/>
        </p:nvSpPr>
        <p:spPr>
          <a:xfrm>
            <a:off x="9168630" y="2087656"/>
            <a:ext cx="2116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+</a:t>
            </a:r>
            <a:r>
              <a:rPr lang="en-GB" sz="4000" dirty="0"/>
              <a:t> spacers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011618E-FB46-9E76-01EE-A16050756DFF}"/>
              </a:ext>
            </a:extLst>
          </p:cNvPr>
          <p:cNvGrpSpPr/>
          <p:nvPr/>
        </p:nvGrpSpPr>
        <p:grpSpPr>
          <a:xfrm>
            <a:off x="1193136" y="5270552"/>
            <a:ext cx="1079955" cy="1172145"/>
            <a:chOff x="608644" y="4852615"/>
            <a:chExt cx="1665166" cy="1634886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4D7C79F-9F91-7DAB-B6DE-4F8B797B6882}"/>
                </a:ext>
              </a:extLst>
            </p:cNvPr>
            <p:cNvSpPr/>
            <p:nvPr/>
          </p:nvSpPr>
          <p:spPr>
            <a:xfrm>
              <a:off x="740861" y="5006338"/>
              <a:ext cx="1391395" cy="1343314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BD99E56-A958-92AF-2D3A-11445AA3B12D}"/>
                </a:ext>
              </a:extLst>
            </p:cNvPr>
            <p:cNvGrpSpPr/>
            <p:nvPr/>
          </p:nvGrpSpPr>
          <p:grpSpPr>
            <a:xfrm>
              <a:off x="608644" y="5911795"/>
              <a:ext cx="596312" cy="575706"/>
              <a:chOff x="1603354" y="2249905"/>
              <a:chExt cx="540000" cy="540000"/>
            </a:xfrm>
          </p:grpSpPr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52FDF692-C9E2-9DFC-6D8A-B606566FD02A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6FF567E9-F6C0-1BF6-075F-34C8C386F629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5AE39A9-8688-D4A2-9B45-94224E7D4034}"/>
                </a:ext>
              </a:extLst>
            </p:cNvPr>
            <p:cNvGrpSpPr/>
            <p:nvPr/>
          </p:nvGrpSpPr>
          <p:grpSpPr>
            <a:xfrm rot="5400000">
              <a:off x="628751" y="4842586"/>
              <a:ext cx="575706" cy="596312"/>
              <a:chOff x="1603354" y="2249905"/>
              <a:chExt cx="540000" cy="540000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7A8FCAED-C99D-7082-34AD-C3EC38FA209A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A0A6F19-20B1-9365-72F2-5F29931EA237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0B365E7-6689-EEA0-23C6-AAF8B4726A07}"/>
                </a:ext>
              </a:extLst>
            </p:cNvPr>
            <p:cNvGrpSpPr/>
            <p:nvPr/>
          </p:nvGrpSpPr>
          <p:grpSpPr>
            <a:xfrm rot="10800000">
              <a:off x="1677498" y="4852615"/>
              <a:ext cx="596312" cy="575706"/>
              <a:chOff x="1603354" y="2249905"/>
              <a:chExt cx="540000" cy="540000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976F16DF-55CB-CB0B-ABBB-5432BA4CCA7B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7EC63AD-8400-1202-9B14-D609311A93D8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A9F43F3-96C3-E042-4B1E-E60239D026A6}"/>
                </a:ext>
              </a:extLst>
            </p:cNvPr>
            <p:cNvGrpSpPr/>
            <p:nvPr/>
          </p:nvGrpSpPr>
          <p:grpSpPr>
            <a:xfrm rot="16200000">
              <a:off x="1677487" y="5901492"/>
              <a:ext cx="575706" cy="596312"/>
              <a:chOff x="1603354" y="2249905"/>
              <a:chExt cx="540000" cy="540000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C9F7CC70-F997-D1BB-2FE2-820F32063AAF}"/>
                  </a:ext>
                </a:extLst>
              </p:cNvPr>
              <p:cNvCxnSpPr/>
              <p:nvPr/>
            </p:nvCxnSpPr>
            <p:spPr>
              <a:xfrm>
                <a:off x="1612232" y="2249905"/>
                <a:ext cx="0" cy="54000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3202DB46-7B18-EF0F-B6DD-CCDD4D998A34}"/>
                  </a:ext>
                </a:extLst>
              </p:cNvPr>
              <p:cNvCxnSpPr/>
              <p:nvPr/>
            </p:nvCxnSpPr>
            <p:spPr>
              <a:xfrm>
                <a:off x="1603354" y="2781027"/>
                <a:ext cx="54000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B96B596-AB1D-1E43-9A68-0D0A4AFCCF7F}"/>
              </a:ext>
            </a:extLst>
          </p:cNvPr>
          <p:cNvSpPr/>
          <p:nvPr/>
        </p:nvSpPr>
        <p:spPr>
          <a:xfrm>
            <a:off x="7626905" y="4226729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E002BA7-AF60-BD64-008F-168AB88BA820}"/>
              </a:ext>
            </a:extLst>
          </p:cNvPr>
          <p:cNvSpPr/>
          <p:nvPr/>
        </p:nvSpPr>
        <p:spPr>
          <a:xfrm>
            <a:off x="8675294" y="4226729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332EF89-2747-FBC9-76C7-324AB5C6E6C3}"/>
              </a:ext>
            </a:extLst>
          </p:cNvPr>
          <p:cNvSpPr/>
          <p:nvPr/>
        </p:nvSpPr>
        <p:spPr>
          <a:xfrm>
            <a:off x="7626905" y="5394687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8853EC6-0D2B-BC3B-B40D-2AC09801467D}"/>
              </a:ext>
            </a:extLst>
          </p:cNvPr>
          <p:cNvSpPr/>
          <p:nvPr/>
        </p:nvSpPr>
        <p:spPr>
          <a:xfrm>
            <a:off x="8675294" y="5382159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6230757-0F69-19A5-4FBC-117348756532}"/>
              </a:ext>
            </a:extLst>
          </p:cNvPr>
          <p:cNvGrpSpPr/>
          <p:nvPr/>
        </p:nvGrpSpPr>
        <p:grpSpPr>
          <a:xfrm>
            <a:off x="8410115" y="5079615"/>
            <a:ext cx="386742" cy="412757"/>
            <a:chOff x="1342232" y="2249905"/>
            <a:chExt cx="540000" cy="540000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5AC041A-02CE-6E84-8498-76FE5AA88FF9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0CC18434-B267-2645-42CD-64A11C3615CA}"/>
                </a:ext>
              </a:extLst>
            </p:cNvPr>
            <p:cNvCxnSpPr/>
            <p:nvPr/>
          </p:nvCxnSpPr>
          <p:spPr>
            <a:xfrm>
              <a:off x="1342232" y="2522621"/>
              <a:ext cx="540000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02CB89-2CC4-31BE-522B-2E31CD88076C}"/>
              </a:ext>
            </a:extLst>
          </p:cNvPr>
          <p:cNvGrpSpPr/>
          <p:nvPr/>
        </p:nvGrpSpPr>
        <p:grpSpPr>
          <a:xfrm>
            <a:off x="7552724" y="6051645"/>
            <a:ext cx="386742" cy="412757"/>
            <a:chOff x="1603354" y="2249905"/>
            <a:chExt cx="540000" cy="540000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515C318-7E57-9EE6-5474-F42E7F110405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F708CF1B-D8E3-DC73-4CB2-546B4B3A293B}"/>
                </a:ext>
              </a:extLst>
            </p:cNvPr>
            <p:cNvCxnSpPr/>
            <p:nvPr/>
          </p:nvCxnSpPr>
          <p:spPr>
            <a:xfrm>
              <a:off x="1603354" y="2781027"/>
              <a:ext cx="540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0367CF3-4FEC-DFD0-46CE-1FA6F68D7DF6}"/>
              </a:ext>
            </a:extLst>
          </p:cNvPr>
          <p:cNvGrpSpPr/>
          <p:nvPr/>
        </p:nvGrpSpPr>
        <p:grpSpPr>
          <a:xfrm rot="10800000">
            <a:off x="8410115" y="6041194"/>
            <a:ext cx="386742" cy="412757"/>
            <a:chOff x="1590807" y="2249905"/>
            <a:chExt cx="540000" cy="540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88C757-FD69-2796-D964-355E2A92B4E0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BF1D611-C191-9778-5A5D-68E59FB0BC4F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137CB99-CCB2-E5F5-74CD-466E9E68A3C2}"/>
              </a:ext>
            </a:extLst>
          </p:cNvPr>
          <p:cNvGrpSpPr/>
          <p:nvPr/>
        </p:nvGrpSpPr>
        <p:grpSpPr>
          <a:xfrm rot="16200000">
            <a:off x="7546075" y="5098887"/>
            <a:ext cx="412757" cy="386742"/>
            <a:chOff x="1590807" y="2249905"/>
            <a:chExt cx="540000" cy="540000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5A0E205E-17F7-BD8C-8BC5-973BA5C4E2E1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64EFC3D-74EA-1685-887E-840EB6698565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06880F7-AFF7-69AB-0576-D65B0AD3C38B}"/>
              </a:ext>
            </a:extLst>
          </p:cNvPr>
          <p:cNvSpPr/>
          <p:nvPr/>
        </p:nvSpPr>
        <p:spPr>
          <a:xfrm>
            <a:off x="8656737" y="3098412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4097D4B-CC95-B413-17BC-B37CE8BB366E}"/>
              </a:ext>
            </a:extLst>
          </p:cNvPr>
          <p:cNvSpPr/>
          <p:nvPr/>
        </p:nvSpPr>
        <p:spPr>
          <a:xfrm>
            <a:off x="9754113" y="4238345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BB61C3E-C6DC-0FBF-C02C-95BF7B15B1EC}"/>
              </a:ext>
            </a:extLst>
          </p:cNvPr>
          <p:cNvSpPr/>
          <p:nvPr/>
        </p:nvSpPr>
        <p:spPr>
          <a:xfrm>
            <a:off x="7626905" y="3107060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CD0E1DB9-9BCE-831B-6ABB-E2F9DE2D276F}"/>
              </a:ext>
            </a:extLst>
          </p:cNvPr>
          <p:cNvSpPr/>
          <p:nvPr/>
        </p:nvSpPr>
        <p:spPr>
          <a:xfrm>
            <a:off x="9775919" y="5382159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240999F-07EB-241D-DEE6-CC2329D721F0}"/>
              </a:ext>
            </a:extLst>
          </p:cNvPr>
          <p:cNvGrpSpPr/>
          <p:nvPr/>
        </p:nvGrpSpPr>
        <p:grpSpPr>
          <a:xfrm>
            <a:off x="9472279" y="5105532"/>
            <a:ext cx="386742" cy="412757"/>
            <a:chOff x="1342232" y="2249905"/>
            <a:chExt cx="540000" cy="540000"/>
          </a:xfrm>
        </p:grpSpPr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1C3F55F1-CBC8-A71D-F133-718C4A0D2759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AAE3AE5-711B-81DE-FB88-FE4A8DA9B16B}"/>
                </a:ext>
              </a:extLst>
            </p:cNvPr>
            <p:cNvCxnSpPr/>
            <p:nvPr/>
          </p:nvCxnSpPr>
          <p:spPr>
            <a:xfrm>
              <a:off x="1342232" y="2522621"/>
              <a:ext cx="540000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9DC6615-6386-F55A-706E-791EB2ED5406}"/>
              </a:ext>
            </a:extLst>
          </p:cNvPr>
          <p:cNvGrpSpPr/>
          <p:nvPr/>
        </p:nvGrpSpPr>
        <p:grpSpPr>
          <a:xfrm rot="5400000">
            <a:off x="7486464" y="3042415"/>
            <a:ext cx="412757" cy="386742"/>
            <a:chOff x="1603354" y="2249905"/>
            <a:chExt cx="540000" cy="540000"/>
          </a:xfrm>
        </p:grpSpPr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BDF78D6-CE91-67E0-C1DD-28A72AA836FF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EC4F32C-AC46-B488-F99A-48AD2DB0CCDD}"/>
                </a:ext>
              </a:extLst>
            </p:cNvPr>
            <p:cNvCxnSpPr/>
            <p:nvPr/>
          </p:nvCxnSpPr>
          <p:spPr>
            <a:xfrm>
              <a:off x="1603354" y="2781027"/>
              <a:ext cx="540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8C5B96F-B726-EF63-E780-0A20C6DA1591}"/>
              </a:ext>
            </a:extLst>
          </p:cNvPr>
          <p:cNvGrpSpPr/>
          <p:nvPr/>
        </p:nvGrpSpPr>
        <p:grpSpPr>
          <a:xfrm rot="10800000">
            <a:off x="10319121" y="3010065"/>
            <a:ext cx="386742" cy="412757"/>
            <a:chOff x="1603354" y="2249905"/>
            <a:chExt cx="540000" cy="540000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53A1587F-7FA4-B59C-D0DB-EDA4938BCD87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3B09950E-7A82-8F9F-41C4-F29BA321CB0C}"/>
                </a:ext>
              </a:extLst>
            </p:cNvPr>
            <p:cNvCxnSpPr/>
            <p:nvPr/>
          </p:nvCxnSpPr>
          <p:spPr>
            <a:xfrm>
              <a:off x="1603354" y="2781027"/>
              <a:ext cx="540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6CD96CC-CD40-209E-57A6-5669E7B56DC6}"/>
              </a:ext>
            </a:extLst>
          </p:cNvPr>
          <p:cNvGrpSpPr/>
          <p:nvPr/>
        </p:nvGrpSpPr>
        <p:grpSpPr>
          <a:xfrm rot="16200000">
            <a:off x="10387866" y="6032811"/>
            <a:ext cx="412757" cy="386742"/>
            <a:chOff x="1603354" y="2249905"/>
            <a:chExt cx="540000" cy="540000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2EA0312C-F88E-BC4C-351A-0544BCCA52A8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65756B7-654C-24C8-CD3D-74976E0D41D1}"/>
                </a:ext>
              </a:extLst>
            </p:cNvPr>
            <p:cNvCxnSpPr/>
            <p:nvPr/>
          </p:nvCxnSpPr>
          <p:spPr>
            <a:xfrm>
              <a:off x="1603354" y="2781027"/>
              <a:ext cx="5400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4CF35457-6018-9C91-9772-51E8862AD94E}"/>
              </a:ext>
            </a:extLst>
          </p:cNvPr>
          <p:cNvGrpSpPr/>
          <p:nvPr/>
        </p:nvGrpSpPr>
        <p:grpSpPr>
          <a:xfrm>
            <a:off x="8399650" y="3014668"/>
            <a:ext cx="386742" cy="412757"/>
            <a:chOff x="1590807" y="2249905"/>
            <a:chExt cx="540000" cy="540000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C58C7A7-A384-E0AD-91B4-F7836B13B9C9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2653357-BF11-C30C-B8D5-581821ACFF30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7A42A06-EB27-DB24-4D2D-C3A0AA82F1B0}"/>
              </a:ext>
            </a:extLst>
          </p:cNvPr>
          <p:cNvGrpSpPr/>
          <p:nvPr/>
        </p:nvGrpSpPr>
        <p:grpSpPr>
          <a:xfrm rot="10800000">
            <a:off x="9483435" y="6062738"/>
            <a:ext cx="386742" cy="412757"/>
            <a:chOff x="1590807" y="2249905"/>
            <a:chExt cx="540000" cy="540000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9456C8E-AEC2-F5CD-4284-15531D8339E8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C0F960E-4C7D-C63B-E944-8D8CE6C19641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51EE2461-C9E0-4926-28E6-9088AD901164}"/>
              </a:ext>
            </a:extLst>
          </p:cNvPr>
          <p:cNvGrpSpPr/>
          <p:nvPr/>
        </p:nvGrpSpPr>
        <p:grpSpPr>
          <a:xfrm rot="16200000">
            <a:off x="7525852" y="3955073"/>
            <a:ext cx="412757" cy="386742"/>
            <a:chOff x="1590807" y="2249905"/>
            <a:chExt cx="540000" cy="540000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0F3D320-D0D3-A4CE-AA37-FC3FF7272930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9E96B52-BF53-A384-EDF9-D38224340F7B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7B27540-59DA-5056-62ED-43DD6CAA7377}"/>
              </a:ext>
            </a:extLst>
          </p:cNvPr>
          <p:cNvGrpSpPr/>
          <p:nvPr/>
        </p:nvGrpSpPr>
        <p:grpSpPr>
          <a:xfrm rot="5400000">
            <a:off x="10358748" y="5095471"/>
            <a:ext cx="412757" cy="386742"/>
            <a:chOff x="1590807" y="2249905"/>
            <a:chExt cx="540000" cy="540000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8D79ED74-F4C5-0F91-B198-FC5194179A62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03DD079-2975-B8B3-5E90-975845D7DFCE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EE00347E-EC2C-683E-FE08-7FE904247594}"/>
              </a:ext>
            </a:extLst>
          </p:cNvPr>
          <p:cNvGrpSpPr/>
          <p:nvPr/>
        </p:nvGrpSpPr>
        <p:grpSpPr>
          <a:xfrm>
            <a:off x="9453652" y="3924186"/>
            <a:ext cx="386742" cy="412757"/>
            <a:chOff x="1342232" y="2249905"/>
            <a:chExt cx="540000" cy="540000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9131388F-D61D-CC34-6BA2-F3451EFE5F0C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72C00BC4-720F-47C7-9347-3AAFAA5B8041}"/>
                </a:ext>
              </a:extLst>
            </p:cNvPr>
            <p:cNvCxnSpPr/>
            <p:nvPr/>
          </p:nvCxnSpPr>
          <p:spPr>
            <a:xfrm>
              <a:off x="1342232" y="2522621"/>
              <a:ext cx="540000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E07071B-05F4-C179-9B9B-30A50364D3B1}"/>
              </a:ext>
            </a:extLst>
          </p:cNvPr>
          <p:cNvGrpSpPr/>
          <p:nvPr/>
        </p:nvGrpSpPr>
        <p:grpSpPr>
          <a:xfrm>
            <a:off x="8385144" y="3924186"/>
            <a:ext cx="386742" cy="412757"/>
            <a:chOff x="1342232" y="2249905"/>
            <a:chExt cx="540000" cy="540000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39CB271-DBF9-0760-9125-FE8A6C11A5B6}"/>
                </a:ext>
              </a:extLst>
            </p:cNvPr>
            <p:cNvCxnSpPr/>
            <p:nvPr/>
          </p:nvCxnSpPr>
          <p:spPr>
            <a:xfrm>
              <a:off x="1612232" y="2249905"/>
              <a:ext cx="0" cy="54000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96112858-E142-2F17-8ACD-07E909B8BA40}"/>
                </a:ext>
              </a:extLst>
            </p:cNvPr>
            <p:cNvCxnSpPr/>
            <p:nvPr/>
          </p:nvCxnSpPr>
          <p:spPr>
            <a:xfrm>
              <a:off x="1342232" y="2522621"/>
              <a:ext cx="540000" cy="0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Rectangle 169">
            <a:extLst>
              <a:ext uri="{FF2B5EF4-FFF2-40B4-BE49-F238E27FC236}">
                <a16:creationId xmlns:a16="http://schemas.microsoft.com/office/drawing/2014/main" id="{64B224F8-D625-D90F-8949-1BEA91EAC4D0}"/>
              </a:ext>
            </a:extLst>
          </p:cNvPr>
          <p:cNvSpPr/>
          <p:nvPr/>
        </p:nvSpPr>
        <p:spPr>
          <a:xfrm>
            <a:off x="9725244" y="3089026"/>
            <a:ext cx="902399" cy="963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2460603-B884-2A7A-F82F-8B42E5D4EB85}"/>
              </a:ext>
            </a:extLst>
          </p:cNvPr>
          <p:cNvGrpSpPr/>
          <p:nvPr/>
        </p:nvGrpSpPr>
        <p:grpSpPr>
          <a:xfrm rot="5400000">
            <a:off x="10334089" y="3939392"/>
            <a:ext cx="412757" cy="386742"/>
            <a:chOff x="1590807" y="2249905"/>
            <a:chExt cx="540000" cy="540000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95AC1818-1C74-E157-FFE3-3EB58111EB9C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582DFC8-A51F-D78E-F683-A30E1BA8D554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88EDDE7-EAD5-400F-140D-C9B06BAE5C37}"/>
              </a:ext>
            </a:extLst>
          </p:cNvPr>
          <p:cNvGrpSpPr/>
          <p:nvPr/>
        </p:nvGrpSpPr>
        <p:grpSpPr>
          <a:xfrm>
            <a:off x="9452891" y="3010064"/>
            <a:ext cx="386742" cy="412757"/>
            <a:chOff x="1590807" y="2249905"/>
            <a:chExt cx="540000" cy="540000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AED1A755-6C2B-2390-2B4E-93CBA2FB1BB5}"/>
                </a:ext>
              </a:extLst>
            </p:cNvPr>
            <p:cNvCxnSpPr/>
            <p:nvPr/>
          </p:nvCxnSpPr>
          <p:spPr>
            <a:xfrm>
              <a:off x="1860807" y="2249905"/>
              <a:ext cx="0" cy="540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EEF3F8B3-8C48-0208-9708-EFAAB4E08B97}"/>
                </a:ext>
              </a:extLst>
            </p:cNvPr>
            <p:cNvCxnSpPr/>
            <p:nvPr/>
          </p:nvCxnSpPr>
          <p:spPr>
            <a:xfrm>
              <a:off x="1590807" y="2264628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3372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623D8EC-E443-A6D0-7B28-0274F058DDE9}"/>
              </a:ext>
            </a:extLst>
          </p:cNvPr>
          <p:cNvGraphicFramePr>
            <a:graphicFrameLocks noGrp="1"/>
          </p:cNvGraphicFramePr>
          <p:nvPr/>
        </p:nvGraphicFramePr>
        <p:xfrm>
          <a:off x="481993" y="1145664"/>
          <a:ext cx="11205846" cy="54884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1475140593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1120978720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531617428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1500309810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2675828866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3145015599"/>
                    </a:ext>
                  </a:extLst>
                </a:gridCol>
              </a:tblGrid>
              <a:tr h="97140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Number of tiles horizontally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Number of tiles vertically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L spacers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 spacers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+ spacers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Total </a:t>
                      </a:r>
                    </a:p>
                    <a:p>
                      <a:pPr algn="ctr"/>
                      <a:r>
                        <a:rPr lang="en-GB" sz="2800" dirty="0"/>
                        <a:t>Spacers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95811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4464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593426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03694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089066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066657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024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aseline="3000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4617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B39DEC4-D6D9-E0AD-79B5-D8BCC6F08FB9}"/>
              </a:ext>
            </a:extLst>
          </p:cNvPr>
          <p:cNvSpPr/>
          <p:nvPr/>
        </p:nvSpPr>
        <p:spPr>
          <a:xfrm>
            <a:off x="1532455" y="57289"/>
            <a:ext cx="91994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dirty="0"/>
              <a:t>Task 3: Floor Tiles Spacers</a:t>
            </a:r>
          </a:p>
        </p:txBody>
      </p:sp>
    </p:spTree>
    <p:extLst>
      <p:ext uri="{BB962C8B-B14F-4D97-AF65-F5344CB8AC3E}">
        <p14:creationId xmlns:p14="http://schemas.microsoft.com/office/powerpoint/2010/main" val="136216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9978" y="2111433"/>
            <a:ext cx="79192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1294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748359"/>
              </p:ext>
            </p:extLst>
          </p:nvPr>
        </p:nvGraphicFramePr>
        <p:xfrm>
          <a:off x="243840" y="1701459"/>
          <a:ext cx="11560232" cy="1600805"/>
        </p:xfrm>
        <a:graphic>
          <a:graphicData uri="http://schemas.openxmlformats.org/drawingml/2006/table">
            <a:tbl>
              <a:tblPr/>
              <a:tblGrid>
                <a:gridCol w="1214349">
                  <a:extLst>
                    <a:ext uri="{9D8B030D-6E8A-4147-A177-3AD203B41FA5}">
                      <a16:colId xmlns:a16="http://schemas.microsoft.com/office/drawing/2014/main" val="3609646949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4141810237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664174074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2535840505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547180197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998766443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327196048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1951735184"/>
                    </a:ext>
                  </a:extLst>
                </a:gridCol>
                <a:gridCol w="1118755">
                  <a:extLst>
                    <a:ext uri="{9D8B030D-6E8A-4147-A177-3AD203B41FA5}">
                      <a16:colId xmlns:a16="http://schemas.microsoft.com/office/drawing/2014/main" val="314198511"/>
                    </a:ext>
                  </a:extLst>
                </a:gridCol>
                <a:gridCol w="1395843">
                  <a:extLst>
                    <a:ext uri="{9D8B030D-6E8A-4147-A177-3AD203B41FA5}">
                      <a16:colId xmlns:a16="http://schemas.microsoft.com/office/drawing/2014/main" val="1229155453"/>
                    </a:ext>
                  </a:extLst>
                </a:gridCol>
              </a:tblGrid>
              <a:tr h="8597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Cubes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262044"/>
                  </a:ext>
                </a:extLst>
              </a:tr>
              <a:tr h="68958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4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Hidden Faces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1823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857098"/>
              </p:ext>
            </p:extLst>
          </p:nvPr>
        </p:nvGraphicFramePr>
        <p:xfrm>
          <a:off x="173182" y="4258103"/>
          <a:ext cx="11597639" cy="1517774"/>
        </p:xfrm>
        <a:graphic>
          <a:graphicData uri="http://schemas.openxmlformats.org/drawingml/2006/table">
            <a:tbl>
              <a:tblPr/>
              <a:tblGrid>
                <a:gridCol w="3439391">
                  <a:extLst>
                    <a:ext uri="{9D8B030D-6E8A-4147-A177-3AD203B41FA5}">
                      <a16:colId xmlns:a16="http://schemas.microsoft.com/office/drawing/2014/main" val="3311525578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3124107100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1877345920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3517327751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2978459134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217466246"/>
                    </a:ext>
                  </a:extLst>
                </a:gridCol>
                <a:gridCol w="1146464">
                  <a:extLst>
                    <a:ext uri="{9D8B030D-6E8A-4147-A177-3AD203B41FA5}">
                      <a16:colId xmlns:a16="http://schemas.microsoft.com/office/drawing/2014/main" val="1052205058"/>
                    </a:ext>
                  </a:extLst>
                </a:gridCol>
                <a:gridCol w="1279464">
                  <a:extLst>
                    <a:ext uri="{9D8B030D-6E8A-4147-A177-3AD203B41FA5}">
                      <a16:colId xmlns:a16="http://schemas.microsoft.com/office/drawing/2014/main" val="3261476718"/>
                    </a:ext>
                  </a:extLst>
                </a:gridCol>
              </a:tblGrid>
              <a:tr h="776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Cubes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503152"/>
                  </a:ext>
                </a:extLst>
              </a:tr>
              <a:tr h="6229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Seen Faces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98657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71415" y="194291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1: Hidden Faces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48C4C-C955-48E0-BFEA-B4EEE5A0EF15}"/>
              </a:ext>
            </a:extLst>
          </p:cNvPr>
          <p:cNvSpPr txBox="1"/>
          <p:nvPr/>
        </p:nvSpPr>
        <p:spPr>
          <a:xfrm>
            <a:off x="3857105" y="2539989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1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073C59-AF4B-4D1B-86EE-16D5D4DB0B38}"/>
              </a:ext>
            </a:extLst>
          </p:cNvPr>
          <p:cNvSpPr txBox="1"/>
          <p:nvPr/>
        </p:nvSpPr>
        <p:spPr>
          <a:xfrm>
            <a:off x="5027119" y="2539988"/>
            <a:ext cx="658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4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5CF172-56D4-43AA-B876-07FFB3CB9E26}"/>
              </a:ext>
            </a:extLst>
          </p:cNvPr>
          <p:cNvSpPr txBox="1"/>
          <p:nvPr/>
        </p:nvSpPr>
        <p:spPr>
          <a:xfrm>
            <a:off x="6242858" y="2552658"/>
            <a:ext cx="568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7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F780C-063F-401B-8A01-965A80848925}"/>
              </a:ext>
            </a:extLst>
          </p:cNvPr>
          <p:cNvSpPr txBox="1"/>
          <p:nvPr/>
        </p:nvSpPr>
        <p:spPr>
          <a:xfrm>
            <a:off x="7192591" y="2542740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10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663CBF-E884-4BEA-9399-465810017B9F}"/>
              </a:ext>
            </a:extLst>
          </p:cNvPr>
          <p:cNvSpPr txBox="1"/>
          <p:nvPr/>
        </p:nvSpPr>
        <p:spPr>
          <a:xfrm>
            <a:off x="8317580" y="2532823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13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2BF8AB-0BAC-4529-A9A6-82AFBBD6D42F}"/>
              </a:ext>
            </a:extLst>
          </p:cNvPr>
          <p:cNvSpPr txBox="1"/>
          <p:nvPr/>
        </p:nvSpPr>
        <p:spPr>
          <a:xfrm>
            <a:off x="9353896" y="2552658"/>
            <a:ext cx="944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28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34BC31-BAAD-4BE6-81B0-0324BD86990E}"/>
              </a:ext>
            </a:extLst>
          </p:cNvPr>
          <p:cNvSpPr txBox="1"/>
          <p:nvPr/>
        </p:nvSpPr>
        <p:spPr>
          <a:xfrm>
            <a:off x="3765665" y="5006436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5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E6676F-4977-45F0-B9B3-CAC8FC230E0B}"/>
              </a:ext>
            </a:extLst>
          </p:cNvPr>
          <p:cNvSpPr txBox="1"/>
          <p:nvPr/>
        </p:nvSpPr>
        <p:spPr>
          <a:xfrm>
            <a:off x="4935679" y="5006435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8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3130FE-14F2-4A9C-871A-8BB0372A393A}"/>
              </a:ext>
            </a:extLst>
          </p:cNvPr>
          <p:cNvSpPr txBox="1"/>
          <p:nvPr/>
        </p:nvSpPr>
        <p:spPr>
          <a:xfrm>
            <a:off x="6112627" y="5031774"/>
            <a:ext cx="753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11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FCED12-A967-4496-8F3F-607646C5A39B}"/>
              </a:ext>
            </a:extLst>
          </p:cNvPr>
          <p:cNvSpPr txBox="1"/>
          <p:nvPr/>
        </p:nvSpPr>
        <p:spPr>
          <a:xfrm>
            <a:off x="7241257" y="5016990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14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791DB8-379E-4100-952E-04ABDAE9A5CF}"/>
              </a:ext>
            </a:extLst>
          </p:cNvPr>
          <p:cNvSpPr txBox="1"/>
          <p:nvPr/>
        </p:nvSpPr>
        <p:spPr>
          <a:xfrm>
            <a:off x="8338371" y="5006432"/>
            <a:ext cx="8091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17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691A8C-490D-4518-9A05-47699EC9819B}"/>
              </a:ext>
            </a:extLst>
          </p:cNvPr>
          <p:cNvSpPr txBox="1"/>
          <p:nvPr/>
        </p:nvSpPr>
        <p:spPr>
          <a:xfrm>
            <a:off x="9443428" y="5006433"/>
            <a:ext cx="934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B050"/>
                </a:solidFill>
              </a:rPr>
              <a:t>20</a:t>
            </a:r>
            <a:endParaRPr lang="en-GB" sz="4400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818306-8BB5-488C-AC6F-5F8D3C6CCF53}"/>
              </a:ext>
            </a:extLst>
          </p:cNvPr>
          <p:cNvSpPr txBox="1"/>
          <p:nvPr/>
        </p:nvSpPr>
        <p:spPr>
          <a:xfrm>
            <a:off x="10377756" y="2594377"/>
            <a:ext cx="1430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>
                <a:solidFill>
                  <a:srgbClr val="FF0000"/>
                </a:solidFill>
              </a:rPr>
              <a:t> – 2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9B714A-81EC-4619-8560-17206A2BCC92}"/>
              </a:ext>
            </a:extLst>
          </p:cNvPr>
          <p:cNvSpPr txBox="1"/>
          <p:nvPr/>
        </p:nvSpPr>
        <p:spPr>
          <a:xfrm>
            <a:off x="10445275" y="5067986"/>
            <a:ext cx="1348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3</a:t>
            </a:r>
            <a:r>
              <a:rPr lang="en-GB" sz="36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>
                <a:solidFill>
                  <a:srgbClr val="00B050"/>
                </a:solidFill>
              </a:rPr>
              <a:t> + 2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6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44798"/>
              </p:ext>
            </p:extLst>
          </p:nvPr>
        </p:nvGraphicFramePr>
        <p:xfrm>
          <a:off x="294168" y="2130412"/>
          <a:ext cx="11404610" cy="3035335"/>
        </p:xfrm>
        <a:graphic>
          <a:graphicData uri="http://schemas.openxmlformats.org/drawingml/2006/table">
            <a:tbl>
              <a:tblPr/>
              <a:tblGrid>
                <a:gridCol w="32105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52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509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701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773056">
                  <a:extLst>
                    <a:ext uri="{9D8B030D-6E8A-4147-A177-3AD203B41FA5}">
                      <a16:colId xmlns:a16="http://schemas.microsoft.com/office/drawing/2014/main" val="3965409142"/>
                    </a:ext>
                  </a:extLst>
                </a:gridCol>
              </a:tblGrid>
              <a:tr h="10275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5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Bottom Row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75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3333FF"/>
                          </a:solidFill>
                          <a:effectLst/>
                          <a:latin typeface="Calibri" panose="020F0502020204030204" pitchFamily="34" charset="0"/>
                        </a:rPr>
                        <a:t>Total Tins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493582" y="212838"/>
            <a:ext cx="7359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Task 2: Stacking Tins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22FDE4-0F51-4660-AE8E-FBC86A9936CF}"/>
              </a:ext>
            </a:extLst>
          </p:cNvPr>
          <p:cNvSpPr txBox="1"/>
          <p:nvPr/>
        </p:nvSpPr>
        <p:spPr>
          <a:xfrm>
            <a:off x="3610492" y="3234199"/>
            <a:ext cx="889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1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C9666-A831-432E-93F2-549FA0B4F2FF}"/>
              </a:ext>
            </a:extLst>
          </p:cNvPr>
          <p:cNvSpPr txBox="1"/>
          <p:nvPr/>
        </p:nvSpPr>
        <p:spPr>
          <a:xfrm>
            <a:off x="4682145" y="3234197"/>
            <a:ext cx="889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3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183602-8B81-4A03-8868-A56F48C44791}"/>
              </a:ext>
            </a:extLst>
          </p:cNvPr>
          <p:cNvSpPr txBox="1"/>
          <p:nvPr/>
        </p:nvSpPr>
        <p:spPr>
          <a:xfrm>
            <a:off x="5749804" y="3234197"/>
            <a:ext cx="870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5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B28E32-1EC2-4F5A-A42E-92934026100A}"/>
              </a:ext>
            </a:extLst>
          </p:cNvPr>
          <p:cNvSpPr txBox="1"/>
          <p:nvPr/>
        </p:nvSpPr>
        <p:spPr>
          <a:xfrm>
            <a:off x="6799892" y="3234197"/>
            <a:ext cx="86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7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5F790-A7FC-4C53-930A-71C71BAEEF94}"/>
              </a:ext>
            </a:extLst>
          </p:cNvPr>
          <p:cNvSpPr txBox="1"/>
          <p:nvPr/>
        </p:nvSpPr>
        <p:spPr>
          <a:xfrm>
            <a:off x="7867732" y="3234197"/>
            <a:ext cx="930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9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DA9360-289A-41A5-B1FD-1BEE4EF9E6EA}"/>
              </a:ext>
            </a:extLst>
          </p:cNvPr>
          <p:cNvSpPr txBox="1"/>
          <p:nvPr/>
        </p:nvSpPr>
        <p:spPr>
          <a:xfrm>
            <a:off x="8928644" y="3234196"/>
            <a:ext cx="889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19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5A6A5-4811-4892-8F0C-48C5921C3FF8}"/>
              </a:ext>
            </a:extLst>
          </p:cNvPr>
          <p:cNvSpPr txBox="1"/>
          <p:nvPr/>
        </p:nvSpPr>
        <p:spPr>
          <a:xfrm>
            <a:off x="3665911" y="4272034"/>
            <a:ext cx="762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3CC"/>
                </a:solidFill>
              </a:rPr>
              <a:t>1</a:t>
            </a:r>
            <a:endParaRPr lang="en-GB" sz="4800" dirty="0">
              <a:solidFill>
                <a:srgbClr val="0033CC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2DB2DD-3DCA-47E0-99DF-9BD5D01563C3}"/>
              </a:ext>
            </a:extLst>
          </p:cNvPr>
          <p:cNvSpPr txBox="1"/>
          <p:nvPr/>
        </p:nvSpPr>
        <p:spPr>
          <a:xfrm>
            <a:off x="4835925" y="4272033"/>
            <a:ext cx="611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3CC"/>
                </a:solidFill>
              </a:rPr>
              <a:t>4</a:t>
            </a:r>
            <a:endParaRPr lang="en-GB" sz="4800" dirty="0">
              <a:solidFill>
                <a:srgbClr val="0033CC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A649AF-BCFB-47BD-B0B0-1CC55F66A546}"/>
              </a:ext>
            </a:extLst>
          </p:cNvPr>
          <p:cNvSpPr txBox="1"/>
          <p:nvPr/>
        </p:nvSpPr>
        <p:spPr>
          <a:xfrm>
            <a:off x="5913808" y="4259363"/>
            <a:ext cx="611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3CC"/>
                </a:solidFill>
              </a:rPr>
              <a:t>9</a:t>
            </a:r>
            <a:endParaRPr lang="en-GB" sz="4800" dirty="0">
              <a:solidFill>
                <a:srgbClr val="0033CC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FCB00F-05B3-410E-AED6-9BE1EFE96459}"/>
              </a:ext>
            </a:extLst>
          </p:cNvPr>
          <p:cNvSpPr txBox="1"/>
          <p:nvPr/>
        </p:nvSpPr>
        <p:spPr>
          <a:xfrm>
            <a:off x="6855312" y="4269897"/>
            <a:ext cx="809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3CC"/>
                </a:solidFill>
              </a:rPr>
              <a:t>16</a:t>
            </a:r>
            <a:endParaRPr lang="en-GB" sz="4800" dirty="0">
              <a:solidFill>
                <a:srgbClr val="0033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297F0F-8690-4424-A3E9-F3D1AAFFEC41}"/>
              </a:ext>
            </a:extLst>
          </p:cNvPr>
          <p:cNvSpPr txBox="1"/>
          <p:nvPr/>
        </p:nvSpPr>
        <p:spPr>
          <a:xfrm>
            <a:off x="7897149" y="4260033"/>
            <a:ext cx="809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3CC"/>
                </a:solidFill>
              </a:rPr>
              <a:t>25</a:t>
            </a:r>
            <a:endParaRPr lang="en-GB" sz="4800" dirty="0">
              <a:solidFill>
                <a:srgbClr val="0033CC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6BD08A-1729-48ED-A6DD-21EF607F56BF}"/>
              </a:ext>
            </a:extLst>
          </p:cNvPr>
          <p:cNvSpPr txBox="1"/>
          <p:nvPr/>
        </p:nvSpPr>
        <p:spPr>
          <a:xfrm>
            <a:off x="8928644" y="4362229"/>
            <a:ext cx="94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33CC"/>
                </a:solidFill>
              </a:rPr>
              <a:t>100</a:t>
            </a:r>
            <a:endParaRPr lang="en-GB" sz="3600" dirty="0">
              <a:solidFill>
                <a:srgbClr val="0033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A321E9-A000-40BA-8EC3-5394DB767176}"/>
                  </a:ext>
                </a:extLst>
              </p:cNvPr>
              <p:cNvSpPr txBox="1"/>
              <p:nvPr/>
            </p:nvSpPr>
            <p:spPr>
              <a:xfrm>
                <a:off x="10000296" y="3234196"/>
                <a:ext cx="163752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US" sz="4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– 1</a:t>
                </a:r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A321E9-A000-40BA-8EC3-5394DB767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0296" y="3234196"/>
                <a:ext cx="1637522" cy="769441"/>
              </a:xfrm>
              <a:prstGeom prst="rect">
                <a:avLst/>
              </a:prstGeom>
              <a:blipFill>
                <a:blip r:embed="rId2"/>
                <a:stretch>
                  <a:fillRect l="-14126" t="-16667" r="-14498" b="-37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80AF5C-02FF-44C5-93F9-1277D9E62356}"/>
                  </a:ext>
                </a:extLst>
              </p:cNvPr>
              <p:cNvSpPr txBox="1"/>
              <p:nvPr/>
            </p:nvSpPr>
            <p:spPr>
              <a:xfrm>
                <a:off x="10398182" y="4191605"/>
                <a:ext cx="9753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40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5400" b="0" i="1" dirty="0" smtClean="0">
                              <a:solidFill>
                                <a:srgbClr val="0033CC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0033CC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80AF5C-02FF-44C5-93F9-1277D9E62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8182" y="4191605"/>
                <a:ext cx="975360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323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623D8EC-E443-A6D0-7B28-0274F058D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732660"/>
              </p:ext>
            </p:extLst>
          </p:nvPr>
        </p:nvGraphicFramePr>
        <p:xfrm>
          <a:off x="481993" y="1145664"/>
          <a:ext cx="11205846" cy="54884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1475140593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1120978720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531617428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1500309810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2675828866"/>
                    </a:ext>
                  </a:extLst>
                </a:gridCol>
                <a:gridCol w="1867641">
                  <a:extLst>
                    <a:ext uri="{9D8B030D-6E8A-4147-A177-3AD203B41FA5}">
                      <a16:colId xmlns:a16="http://schemas.microsoft.com/office/drawing/2014/main" val="3145015599"/>
                    </a:ext>
                  </a:extLst>
                </a:gridCol>
              </a:tblGrid>
              <a:tr h="97140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Number of tiles horizontally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Number of tiles vertically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L spacers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 spacers</a:t>
                      </a: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+ spacers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Total </a:t>
                      </a:r>
                    </a:p>
                    <a:p>
                      <a:pPr algn="ctr"/>
                      <a:r>
                        <a:rPr lang="en-GB" sz="2800" dirty="0"/>
                        <a:t>Spacers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95811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44464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593426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03694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089066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066657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/>
                        <a:t>10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="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7024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2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BD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aseline="30000" dirty="0">
                        <a:solidFill>
                          <a:srgbClr val="0066FF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4617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B39DEC4-D6D9-E0AD-79B5-D8BCC6F08FB9}"/>
              </a:ext>
            </a:extLst>
          </p:cNvPr>
          <p:cNvSpPr/>
          <p:nvPr/>
        </p:nvSpPr>
        <p:spPr>
          <a:xfrm>
            <a:off x="1532455" y="57289"/>
            <a:ext cx="91994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dirty="0"/>
              <a:t>Task 3: Floor Tiles Spacers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BFD0CD-53C6-9795-4200-AC5A43B62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407926"/>
              </p:ext>
            </p:extLst>
          </p:nvPr>
        </p:nvGraphicFramePr>
        <p:xfrm>
          <a:off x="4217275" y="2102713"/>
          <a:ext cx="1867641" cy="3226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1652689914"/>
                    </a:ext>
                  </a:extLst>
                </a:gridCol>
              </a:tblGrid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accent6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9441616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accent6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368077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accent6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375478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accent6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6879108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accent6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82143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4A77E41-D9E4-A721-BB3E-C4638B973ED9}"/>
              </a:ext>
            </a:extLst>
          </p:cNvPr>
          <p:cNvSpPr txBox="1"/>
          <p:nvPr/>
        </p:nvSpPr>
        <p:spPr>
          <a:xfrm>
            <a:off x="4865691" y="5335349"/>
            <a:ext cx="570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06F1CE-1C65-046E-8DE1-D25508DFCC1D}"/>
              </a:ext>
            </a:extLst>
          </p:cNvPr>
          <p:cNvSpPr txBox="1"/>
          <p:nvPr/>
        </p:nvSpPr>
        <p:spPr>
          <a:xfrm>
            <a:off x="4865691" y="5987827"/>
            <a:ext cx="554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766E661-F3AA-B8B5-BF99-4118A65F7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345351"/>
              </p:ext>
            </p:extLst>
          </p:nvPr>
        </p:nvGraphicFramePr>
        <p:xfrm>
          <a:off x="6084916" y="2088880"/>
          <a:ext cx="1867641" cy="3226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3066529078"/>
                    </a:ext>
                  </a:extLst>
                </a:gridCol>
              </a:tblGrid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3868643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017663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8812950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145050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FF0000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040516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3141182-298E-0A28-717B-E7D9FBED9BCA}"/>
              </a:ext>
            </a:extLst>
          </p:cNvPr>
          <p:cNvSpPr txBox="1"/>
          <p:nvPr/>
        </p:nvSpPr>
        <p:spPr>
          <a:xfrm>
            <a:off x="6600329" y="5315370"/>
            <a:ext cx="836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310F6A-1E97-2CAA-DE1C-9AE95290DE9A}"/>
              </a:ext>
            </a:extLst>
          </p:cNvPr>
          <p:cNvSpPr txBox="1"/>
          <p:nvPr/>
        </p:nvSpPr>
        <p:spPr>
          <a:xfrm>
            <a:off x="6331550" y="5961701"/>
            <a:ext cx="1374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4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77E4061-11FC-4A0E-8B87-A7248DCE69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508558"/>
              </p:ext>
            </p:extLst>
          </p:nvPr>
        </p:nvGraphicFramePr>
        <p:xfrm>
          <a:off x="7952555" y="2117589"/>
          <a:ext cx="1867641" cy="3226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2405245132"/>
                    </a:ext>
                  </a:extLst>
                </a:gridCol>
              </a:tblGrid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66FF"/>
                          </a:solidFill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1981795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66FF"/>
                          </a:solidFill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2443333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66FF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4198589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66FF"/>
                          </a:solidFill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197978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rgbClr val="0066FF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017413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3B53870-D0E0-9266-B88C-B09C7180B276}"/>
              </a:ext>
            </a:extLst>
          </p:cNvPr>
          <p:cNvSpPr txBox="1"/>
          <p:nvPr/>
        </p:nvSpPr>
        <p:spPr>
          <a:xfrm>
            <a:off x="8508160" y="5315369"/>
            <a:ext cx="792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A1D3CB-510E-74DE-CD14-E41B2B664080}"/>
              </a:ext>
            </a:extLst>
          </p:cNvPr>
          <p:cNvSpPr txBox="1"/>
          <p:nvPr/>
        </p:nvSpPr>
        <p:spPr>
          <a:xfrm>
            <a:off x="8046792" y="5961700"/>
            <a:ext cx="164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1)</a:t>
            </a:r>
            <a:r>
              <a:rPr kumimoji="0" lang="en-GB" sz="3600" b="0" i="0" u="none" strike="noStrike" kern="1200" cap="none" spc="0" normalizeH="0" baseline="3000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89AC900-5A97-C7B8-3835-154C1B3FA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785401"/>
              </p:ext>
            </p:extLst>
          </p:nvPr>
        </p:nvGraphicFramePr>
        <p:xfrm>
          <a:off x="9813593" y="2088880"/>
          <a:ext cx="1867641" cy="3226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7641">
                  <a:extLst>
                    <a:ext uri="{9D8B030D-6E8A-4147-A177-3AD203B41FA5}">
                      <a16:colId xmlns:a16="http://schemas.microsoft.com/office/drawing/2014/main" val="2517251218"/>
                    </a:ext>
                  </a:extLst>
                </a:gridCol>
              </a:tblGrid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/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7184924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/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160214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/>
                        <a:t>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667210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/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4113170"/>
                  </a:ext>
                </a:extLst>
              </a:tr>
              <a:tr h="6452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/>
                        <a:t>36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335176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2ECD107-A444-D99B-1027-3CB52A57D6C7}"/>
              </a:ext>
            </a:extLst>
          </p:cNvPr>
          <p:cNvSpPr txBox="1"/>
          <p:nvPr/>
        </p:nvSpPr>
        <p:spPr>
          <a:xfrm>
            <a:off x="10172150" y="5335348"/>
            <a:ext cx="109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F73029-F635-89BE-7725-A57259B90943}"/>
              </a:ext>
            </a:extLst>
          </p:cNvPr>
          <p:cNvSpPr txBox="1"/>
          <p:nvPr/>
        </p:nvSpPr>
        <p:spPr>
          <a:xfrm>
            <a:off x="9953249" y="5961700"/>
            <a:ext cx="1584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+ 1)</a:t>
            </a:r>
            <a:r>
              <a:rPr kumimoji="0" lang="en-GB" sz="3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6503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5" grpId="0"/>
      <p:bldP spid="18" grpId="0"/>
      <p:bldP spid="20" grpId="0"/>
      <p:bldP spid="23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350</Words>
  <Application>Microsoft Office PowerPoint</Application>
  <PresentationFormat>Widescreen</PresentationFormat>
  <Paragraphs>224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2016-01-27T11:16:22Z</dcterms:created>
  <dcterms:modified xsi:type="dcterms:W3CDTF">2023-11-02T08:02:03Z</dcterms:modified>
</cp:coreProperties>
</file>