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5" r:id="rId2"/>
    <p:sldId id="436" r:id="rId3"/>
    <p:sldId id="421" r:id="rId4"/>
    <p:sldId id="425" r:id="rId5"/>
    <p:sldId id="424" r:id="rId6"/>
    <p:sldId id="428" r:id="rId7"/>
    <p:sldId id="429" r:id="rId8"/>
    <p:sldId id="430" r:id="rId9"/>
    <p:sldId id="431" r:id="rId10"/>
    <p:sldId id="433" r:id="rId11"/>
    <p:sldId id="435" r:id="rId12"/>
    <p:sldId id="434" r:id="rId13"/>
    <p:sldId id="42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DCF75A-BE3E-4C27-861A-483FCACFA238}" v="160" dt="2025-08-23T08:11:37.3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12" autoAdjust="0"/>
    <p:restoredTop sz="94469" autoAdjust="0"/>
  </p:normalViewPr>
  <p:slideViewPr>
    <p:cSldViewPr snapToGrid="0">
      <p:cViewPr varScale="1">
        <p:scale>
          <a:sx n="85" d="100"/>
          <a:sy n="85" d="100"/>
        </p:scale>
        <p:origin x="51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CDCF75A-BE3E-4C27-861A-483FCACFA238}"/>
    <pc:docChg chg="undo custSel addSld delSld modSld sldOrd">
      <pc:chgData name="Stewart Gale" userId="3647ddd2-6040-41ae-a96d-232c23482af8" providerId="ADAL" clId="{ACDCF75A-BE3E-4C27-861A-483FCACFA238}" dt="2025-08-24T06:31:42.233" v="1667" actId="1076"/>
      <pc:docMkLst>
        <pc:docMk/>
      </pc:docMkLst>
      <pc:sldChg chg="modSp mod">
        <pc:chgData name="Stewart Gale" userId="3647ddd2-6040-41ae-a96d-232c23482af8" providerId="ADAL" clId="{ACDCF75A-BE3E-4C27-861A-483FCACFA238}" dt="2025-08-22T17:58:41.496" v="1388" actId="20577"/>
        <pc:sldMkLst>
          <pc:docMk/>
          <pc:sldMk cId="1799921682" sldId="285"/>
        </pc:sldMkLst>
        <pc:spChg chg="mod">
          <ac:chgData name="Stewart Gale" userId="3647ddd2-6040-41ae-a96d-232c23482af8" providerId="ADAL" clId="{ACDCF75A-BE3E-4C27-861A-483FCACFA238}" dt="2025-08-22T17:58:41.496" v="1388" actId="20577"/>
          <ac:spMkLst>
            <pc:docMk/>
            <pc:sldMk cId="1799921682" sldId="285"/>
            <ac:spMk id="9" creationId="{00683CAF-CE2C-C646-BA1D-8B57F477DE3F}"/>
          </ac:spMkLst>
        </pc:spChg>
        <pc:picChg chg="mod">
          <ac:chgData name="Stewart Gale" userId="3647ddd2-6040-41ae-a96d-232c23482af8" providerId="ADAL" clId="{ACDCF75A-BE3E-4C27-861A-483FCACFA238}" dt="2025-08-22T11:55:12.603" v="45" actId="1076"/>
          <ac:picMkLst>
            <pc:docMk/>
            <pc:sldMk cId="1799921682" sldId="285"/>
            <ac:picMk id="3" creationId="{1CA3E884-374E-EE93-0004-83FF25A5C63C}"/>
          </ac:picMkLst>
        </pc:picChg>
      </pc:sldChg>
      <pc:sldChg chg="addSp modSp del mod modAnim">
        <pc:chgData name="Stewart Gale" userId="3647ddd2-6040-41ae-a96d-232c23482af8" providerId="ADAL" clId="{ACDCF75A-BE3E-4C27-861A-483FCACFA238}" dt="2025-08-22T14:44:30.752" v="230" actId="47"/>
        <pc:sldMkLst>
          <pc:docMk/>
          <pc:sldMk cId="2785062887" sldId="420"/>
        </pc:sldMkLst>
      </pc:sldChg>
      <pc:sldChg chg="modSp mod ord">
        <pc:chgData name="Stewart Gale" userId="3647ddd2-6040-41ae-a96d-232c23482af8" providerId="ADAL" clId="{ACDCF75A-BE3E-4C27-861A-483FCACFA238}" dt="2025-08-22T15:13:01.072" v="296"/>
        <pc:sldMkLst>
          <pc:docMk/>
          <pc:sldMk cId="4265548113" sldId="421"/>
        </pc:sldMkLst>
        <pc:spChg chg="mod">
          <ac:chgData name="Stewart Gale" userId="3647ddd2-6040-41ae-a96d-232c23482af8" providerId="ADAL" clId="{ACDCF75A-BE3E-4C27-861A-483FCACFA238}" dt="2025-08-22T14:44:17.614" v="229" actId="207"/>
          <ac:spMkLst>
            <pc:docMk/>
            <pc:sldMk cId="4265548113" sldId="421"/>
            <ac:spMk id="7" creationId="{C1132528-F74F-FB30-B575-CEA8D5C18CF6}"/>
          </ac:spMkLst>
        </pc:spChg>
        <pc:spChg chg="mod">
          <ac:chgData name="Stewart Gale" userId="3647ddd2-6040-41ae-a96d-232c23482af8" providerId="ADAL" clId="{ACDCF75A-BE3E-4C27-861A-483FCACFA238}" dt="2025-08-22T14:43:56.923" v="226" actId="20577"/>
          <ac:spMkLst>
            <pc:docMk/>
            <pc:sldMk cId="4265548113" sldId="421"/>
            <ac:spMk id="8" creationId="{8D08CF56-BEBE-D41A-8D4F-213D68DAA647}"/>
          </ac:spMkLst>
        </pc:spChg>
      </pc:sldChg>
      <pc:sldChg chg="modSp mod ord">
        <pc:chgData name="Stewart Gale" userId="3647ddd2-6040-41ae-a96d-232c23482af8" providerId="ADAL" clId="{ACDCF75A-BE3E-4C27-861A-483FCACFA238}" dt="2025-08-22T18:05:14.414" v="1564" actId="1035"/>
        <pc:sldMkLst>
          <pc:docMk/>
          <pc:sldMk cId="1789561263" sldId="424"/>
        </pc:sldMkLst>
        <pc:spChg chg="mod">
          <ac:chgData name="Stewart Gale" userId="3647ddd2-6040-41ae-a96d-232c23482af8" providerId="ADAL" clId="{ACDCF75A-BE3E-4C27-861A-483FCACFA238}" dt="2025-08-22T18:05:14.414" v="1564" actId="1035"/>
          <ac:spMkLst>
            <pc:docMk/>
            <pc:sldMk cId="1789561263" sldId="424"/>
            <ac:spMk id="2" creationId="{EE640571-ABF0-202D-C9D3-C9641E884924}"/>
          </ac:spMkLst>
        </pc:spChg>
        <pc:spChg chg="mod">
          <ac:chgData name="Stewart Gale" userId="3647ddd2-6040-41ae-a96d-232c23482af8" providerId="ADAL" clId="{ACDCF75A-BE3E-4C27-861A-483FCACFA238}" dt="2025-08-22T18:05:14.414" v="1564" actId="1035"/>
          <ac:spMkLst>
            <pc:docMk/>
            <pc:sldMk cId="1789561263" sldId="424"/>
            <ac:spMk id="7" creationId="{3B3AB83A-5659-FE52-A0FA-876137CD1D92}"/>
          </ac:spMkLst>
        </pc:spChg>
        <pc:spChg chg="mod">
          <ac:chgData name="Stewart Gale" userId="3647ddd2-6040-41ae-a96d-232c23482af8" providerId="ADAL" clId="{ACDCF75A-BE3E-4C27-861A-483FCACFA238}" dt="2025-08-22T18:05:14.414" v="1564" actId="1035"/>
          <ac:spMkLst>
            <pc:docMk/>
            <pc:sldMk cId="1789561263" sldId="424"/>
            <ac:spMk id="8" creationId="{746D9500-3CF9-302D-B815-6661087A0767}"/>
          </ac:spMkLst>
        </pc:spChg>
        <pc:spChg chg="mod">
          <ac:chgData name="Stewart Gale" userId="3647ddd2-6040-41ae-a96d-232c23482af8" providerId="ADAL" clId="{ACDCF75A-BE3E-4C27-861A-483FCACFA238}" dt="2025-08-22T18:05:14.414" v="1564" actId="1035"/>
          <ac:spMkLst>
            <pc:docMk/>
            <pc:sldMk cId="1789561263" sldId="424"/>
            <ac:spMk id="9" creationId="{CD8382DE-59C3-3A7A-40CF-449BD0A724BD}"/>
          </ac:spMkLst>
        </pc:spChg>
        <pc:spChg chg="mod">
          <ac:chgData name="Stewart Gale" userId="3647ddd2-6040-41ae-a96d-232c23482af8" providerId="ADAL" clId="{ACDCF75A-BE3E-4C27-861A-483FCACFA238}" dt="2025-08-22T18:05:14.414" v="1564" actId="1035"/>
          <ac:spMkLst>
            <pc:docMk/>
            <pc:sldMk cId="1789561263" sldId="424"/>
            <ac:spMk id="11" creationId="{9370057E-C195-AEEC-FB33-36731BC2CCB0}"/>
          </ac:spMkLst>
        </pc:spChg>
      </pc:sldChg>
      <pc:sldChg chg="modSp mod ord">
        <pc:chgData name="Stewart Gale" userId="3647ddd2-6040-41ae-a96d-232c23482af8" providerId="ADAL" clId="{ACDCF75A-BE3E-4C27-861A-483FCACFA238}" dt="2025-08-22T18:04:43.628" v="1543" actId="1035"/>
        <pc:sldMkLst>
          <pc:docMk/>
          <pc:sldMk cId="4075233776" sldId="425"/>
        </pc:sldMkLst>
        <pc:spChg chg="mod">
          <ac:chgData name="Stewart Gale" userId="3647ddd2-6040-41ae-a96d-232c23482af8" providerId="ADAL" clId="{ACDCF75A-BE3E-4C27-861A-483FCACFA238}" dt="2025-08-22T18:04:43.628" v="1543" actId="1035"/>
          <ac:spMkLst>
            <pc:docMk/>
            <pc:sldMk cId="4075233776" sldId="425"/>
            <ac:spMk id="2" creationId="{44CF8E57-DBCF-E340-4E39-912500915D9D}"/>
          </ac:spMkLst>
        </pc:spChg>
        <pc:spChg chg="mod">
          <ac:chgData name="Stewart Gale" userId="3647ddd2-6040-41ae-a96d-232c23482af8" providerId="ADAL" clId="{ACDCF75A-BE3E-4C27-861A-483FCACFA238}" dt="2025-08-22T18:04:29.459" v="1529" actId="1076"/>
          <ac:spMkLst>
            <pc:docMk/>
            <pc:sldMk cId="4075233776" sldId="425"/>
            <ac:spMk id="7" creationId="{B19FF957-E0DC-D51F-B932-EA9803AA097C}"/>
          </ac:spMkLst>
        </pc:spChg>
        <pc:spChg chg="mod">
          <ac:chgData name="Stewart Gale" userId="3647ddd2-6040-41ae-a96d-232c23482af8" providerId="ADAL" clId="{ACDCF75A-BE3E-4C27-861A-483FCACFA238}" dt="2025-08-22T18:04:35.879" v="1530" actId="1076"/>
          <ac:spMkLst>
            <pc:docMk/>
            <pc:sldMk cId="4075233776" sldId="425"/>
            <ac:spMk id="8" creationId="{938B10A0-5A26-3A65-968E-7DF416194741}"/>
          </ac:spMkLst>
        </pc:spChg>
        <pc:spChg chg="mod">
          <ac:chgData name="Stewart Gale" userId="3647ddd2-6040-41ae-a96d-232c23482af8" providerId="ADAL" clId="{ACDCF75A-BE3E-4C27-861A-483FCACFA238}" dt="2025-08-22T18:04:43.628" v="1543" actId="1035"/>
          <ac:spMkLst>
            <pc:docMk/>
            <pc:sldMk cId="4075233776" sldId="425"/>
            <ac:spMk id="9" creationId="{29E5BA14-8134-8797-D1AC-ABF6EF703604}"/>
          </ac:spMkLst>
        </pc:spChg>
        <pc:spChg chg="mod">
          <ac:chgData name="Stewart Gale" userId="3647ddd2-6040-41ae-a96d-232c23482af8" providerId="ADAL" clId="{ACDCF75A-BE3E-4C27-861A-483FCACFA238}" dt="2025-08-22T18:04:43.628" v="1543" actId="1035"/>
          <ac:spMkLst>
            <pc:docMk/>
            <pc:sldMk cId="4075233776" sldId="425"/>
            <ac:spMk id="11" creationId="{1F905D33-6B7C-3AC9-B730-6F4EA4C56CAE}"/>
          </ac:spMkLst>
        </pc:spChg>
      </pc:sldChg>
      <pc:sldChg chg="add del">
        <pc:chgData name="Stewart Gale" userId="3647ddd2-6040-41ae-a96d-232c23482af8" providerId="ADAL" clId="{ACDCF75A-BE3E-4C27-861A-483FCACFA238}" dt="2025-08-18T12:07:35.355" v="6" actId="2696"/>
        <pc:sldMkLst>
          <pc:docMk/>
          <pc:sldMk cId="1879492187" sldId="426"/>
        </pc:sldMkLst>
      </pc:sldChg>
      <pc:sldChg chg="add del">
        <pc:chgData name="Stewart Gale" userId="3647ddd2-6040-41ae-a96d-232c23482af8" providerId="ADAL" clId="{ACDCF75A-BE3E-4C27-861A-483FCACFA238}" dt="2025-08-22T14:43:58.539" v="227" actId="47"/>
        <pc:sldMkLst>
          <pc:docMk/>
          <pc:sldMk cId="2556730796" sldId="426"/>
        </pc:sldMkLst>
      </pc:sldChg>
      <pc:sldChg chg="addSp delSp modSp add del mod">
        <pc:chgData name="Stewart Gale" userId="3647ddd2-6040-41ae-a96d-232c23482af8" providerId="ADAL" clId="{ACDCF75A-BE3E-4C27-861A-483FCACFA238}" dt="2025-08-22T16:06:36.391" v="1375" actId="2696"/>
        <pc:sldMkLst>
          <pc:docMk/>
          <pc:sldMk cId="961458719" sldId="427"/>
        </pc:sldMkLst>
      </pc:sldChg>
      <pc:sldChg chg="add del">
        <pc:chgData name="Stewart Gale" userId="3647ddd2-6040-41ae-a96d-232c23482af8" providerId="ADAL" clId="{ACDCF75A-BE3E-4C27-861A-483FCACFA238}" dt="2025-08-18T12:07:35.355" v="6" actId="2696"/>
        <pc:sldMkLst>
          <pc:docMk/>
          <pc:sldMk cId="2306402258" sldId="427"/>
        </pc:sldMkLst>
      </pc:sldChg>
      <pc:sldChg chg="add del">
        <pc:chgData name="Stewart Gale" userId="3647ddd2-6040-41ae-a96d-232c23482af8" providerId="ADAL" clId="{ACDCF75A-BE3E-4C27-861A-483FCACFA238}" dt="2025-08-22T14:37:57.986" v="106" actId="47"/>
        <pc:sldMkLst>
          <pc:docMk/>
          <pc:sldMk cId="4176764901" sldId="427"/>
        </pc:sldMkLst>
      </pc:sldChg>
      <pc:sldChg chg="add del">
        <pc:chgData name="Stewart Gale" userId="3647ddd2-6040-41ae-a96d-232c23482af8" providerId="ADAL" clId="{ACDCF75A-BE3E-4C27-861A-483FCACFA238}" dt="2025-08-18T12:07:35.355" v="6" actId="2696"/>
        <pc:sldMkLst>
          <pc:docMk/>
          <pc:sldMk cId="1338741317" sldId="428"/>
        </pc:sldMkLst>
      </pc:sldChg>
      <pc:sldChg chg="addSp delSp modSp add mod ord">
        <pc:chgData name="Stewart Gale" userId="3647ddd2-6040-41ae-a96d-232c23482af8" providerId="ADAL" clId="{ACDCF75A-BE3E-4C27-861A-483FCACFA238}" dt="2025-08-22T15:26:45.061" v="764"/>
        <pc:sldMkLst>
          <pc:docMk/>
          <pc:sldMk cId="2385871834" sldId="428"/>
        </pc:sldMkLst>
        <pc:spChg chg="add mod">
          <ac:chgData name="Stewart Gale" userId="3647ddd2-6040-41ae-a96d-232c23482af8" providerId="ADAL" clId="{ACDCF75A-BE3E-4C27-861A-483FCACFA238}" dt="2025-08-22T15:14:58.304" v="387" actId="1076"/>
          <ac:spMkLst>
            <pc:docMk/>
            <pc:sldMk cId="2385871834" sldId="428"/>
            <ac:spMk id="9" creationId="{C8DFF604-0499-EE60-D996-260B4E53D357}"/>
          </ac:spMkLst>
        </pc:spChg>
        <pc:spChg chg="add mod">
          <ac:chgData name="Stewart Gale" userId="3647ddd2-6040-41ae-a96d-232c23482af8" providerId="ADAL" clId="{ACDCF75A-BE3E-4C27-861A-483FCACFA238}" dt="2025-08-22T15:14:51.049" v="386" actId="1036"/>
          <ac:spMkLst>
            <pc:docMk/>
            <pc:sldMk cId="2385871834" sldId="428"/>
            <ac:spMk id="10" creationId="{69944ACE-4D5F-410F-6133-F5E778308C4F}"/>
          </ac:spMkLst>
        </pc:spChg>
        <pc:picChg chg="add mod">
          <ac:chgData name="Stewart Gale" userId="3647ddd2-6040-41ae-a96d-232c23482af8" providerId="ADAL" clId="{ACDCF75A-BE3E-4C27-861A-483FCACFA238}" dt="2025-08-22T15:14:42.729" v="381" actId="1036"/>
          <ac:picMkLst>
            <pc:docMk/>
            <pc:sldMk cId="2385871834" sldId="428"/>
            <ac:picMk id="5" creationId="{68F273A8-3828-63C0-3E42-7D82371064E5}"/>
          </ac:picMkLst>
        </pc:picChg>
      </pc:sldChg>
      <pc:sldChg chg="addSp delSp modSp add mod">
        <pc:chgData name="Stewart Gale" userId="3647ddd2-6040-41ae-a96d-232c23482af8" providerId="ADAL" clId="{ACDCF75A-BE3E-4C27-861A-483FCACFA238}" dt="2025-08-22T15:14:01.814" v="332" actId="1076"/>
        <pc:sldMkLst>
          <pc:docMk/>
          <pc:sldMk cId="3678626181" sldId="429"/>
        </pc:sldMkLst>
        <pc:spChg chg="mod">
          <ac:chgData name="Stewart Gale" userId="3647ddd2-6040-41ae-a96d-232c23482af8" providerId="ADAL" clId="{ACDCF75A-BE3E-4C27-861A-483FCACFA238}" dt="2025-08-22T15:13:45.403" v="329" actId="1076"/>
          <ac:spMkLst>
            <pc:docMk/>
            <pc:sldMk cId="3678626181" sldId="429"/>
            <ac:spMk id="7" creationId="{9A4F3371-C6A0-9322-6A70-7DE312B82813}"/>
          </ac:spMkLst>
        </pc:spChg>
        <pc:picChg chg="add mod">
          <ac:chgData name="Stewart Gale" userId="3647ddd2-6040-41ae-a96d-232c23482af8" providerId="ADAL" clId="{ACDCF75A-BE3E-4C27-861A-483FCACFA238}" dt="2025-08-22T15:13:42.887" v="328" actId="1076"/>
          <ac:picMkLst>
            <pc:docMk/>
            <pc:sldMk cId="3678626181" sldId="429"/>
            <ac:picMk id="6" creationId="{03096719-CFBF-CBF3-2295-80FC9CACCD93}"/>
          </ac:picMkLst>
        </pc:picChg>
        <pc:picChg chg="add mod">
          <ac:chgData name="Stewart Gale" userId="3647ddd2-6040-41ae-a96d-232c23482af8" providerId="ADAL" clId="{ACDCF75A-BE3E-4C27-861A-483FCACFA238}" dt="2025-08-22T15:14:01.814" v="332" actId="1076"/>
          <ac:picMkLst>
            <pc:docMk/>
            <pc:sldMk cId="3678626181" sldId="429"/>
            <ac:picMk id="13" creationId="{EE960D5E-27B3-B9A0-0FE2-B10670A0A482}"/>
          </ac:picMkLst>
        </pc:picChg>
      </pc:sldChg>
      <pc:sldChg chg="addSp delSp modSp add mod">
        <pc:chgData name="Stewart Gale" userId="3647ddd2-6040-41ae-a96d-232c23482af8" providerId="ADAL" clId="{ACDCF75A-BE3E-4C27-861A-483FCACFA238}" dt="2025-08-22T18:06:50.653" v="1566" actId="1076"/>
        <pc:sldMkLst>
          <pc:docMk/>
          <pc:sldMk cId="4196113119" sldId="430"/>
        </pc:sldMkLst>
        <pc:spChg chg="mod">
          <ac:chgData name="Stewart Gale" userId="3647ddd2-6040-41ae-a96d-232c23482af8" providerId="ADAL" clId="{ACDCF75A-BE3E-4C27-861A-483FCACFA238}" dt="2025-08-22T18:06:50.653" v="1566" actId="1076"/>
          <ac:spMkLst>
            <pc:docMk/>
            <pc:sldMk cId="4196113119" sldId="430"/>
            <ac:spMk id="7" creationId="{33186D31-D300-5566-9D38-47F2E6206858}"/>
          </ac:spMkLst>
        </pc:spChg>
        <pc:graphicFrameChg chg="add mod modGraphic">
          <ac:chgData name="Stewart Gale" userId="3647ddd2-6040-41ae-a96d-232c23482af8" providerId="ADAL" clId="{ACDCF75A-BE3E-4C27-861A-483FCACFA238}" dt="2025-08-22T18:06:47.544" v="1565" actId="1076"/>
          <ac:graphicFrameMkLst>
            <pc:docMk/>
            <pc:sldMk cId="4196113119" sldId="430"/>
            <ac:graphicFrameMk id="2" creationId="{F4AE8953-6999-05B3-F793-861276574437}"/>
          </ac:graphicFrameMkLst>
        </pc:graphicFrameChg>
      </pc:sldChg>
      <pc:sldChg chg="modSp add mod">
        <pc:chgData name="Stewart Gale" userId="3647ddd2-6040-41ae-a96d-232c23482af8" providerId="ADAL" clId="{ACDCF75A-BE3E-4C27-861A-483FCACFA238}" dt="2025-08-23T08:12:21.540" v="1666" actId="1076"/>
        <pc:sldMkLst>
          <pc:docMk/>
          <pc:sldMk cId="1005921275" sldId="431"/>
        </pc:sldMkLst>
        <pc:spChg chg="mod">
          <ac:chgData name="Stewart Gale" userId="3647ddd2-6040-41ae-a96d-232c23482af8" providerId="ADAL" clId="{ACDCF75A-BE3E-4C27-861A-483FCACFA238}" dt="2025-08-23T08:12:21.540" v="1666" actId="1076"/>
          <ac:spMkLst>
            <pc:docMk/>
            <pc:sldMk cId="1005921275" sldId="431"/>
            <ac:spMk id="7" creationId="{28D4FE8A-7871-DAA2-1343-224A64A4605B}"/>
          </ac:spMkLst>
        </pc:spChg>
        <pc:graphicFrameChg chg="mod modGraphic">
          <ac:chgData name="Stewart Gale" userId="3647ddd2-6040-41ae-a96d-232c23482af8" providerId="ADAL" clId="{ACDCF75A-BE3E-4C27-861A-483FCACFA238}" dt="2025-08-23T08:11:57.421" v="1657" actId="242"/>
          <ac:graphicFrameMkLst>
            <pc:docMk/>
            <pc:sldMk cId="1005921275" sldId="431"/>
            <ac:graphicFrameMk id="2" creationId="{BE015FDC-13AE-1234-F98B-16F294945590}"/>
          </ac:graphicFrameMkLst>
        </pc:graphicFrameChg>
      </pc:sldChg>
      <pc:sldChg chg="addSp delSp modSp add del mod">
        <pc:chgData name="Stewart Gale" userId="3647ddd2-6040-41ae-a96d-232c23482af8" providerId="ADAL" clId="{ACDCF75A-BE3E-4C27-861A-483FCACFA238}" dt="2025-08-22T16:06:36.391" v="1375" actId="2696"/>
        <pc:sldMkLst>
          <pc:docMk/>
          <pc:sldMk cId="3812771916" sldId="432"/>
        </pc:sldMkLst>
      </pc:sldChg>
      <pc:sldChg chg="addSp delSp modSp add mod">
        <pc:chgData name="Stewart Gale" userId="3647ddd2-6040-41ae-a96d-232c23482af8" providerId="ADAL" clId="{ACDCF75A-BE3E-4C27-861A-483FCACFA238}" dt="2025-08-22T15:44:45.643" v="1060" actId="1076"/>
        <pc:sldMkLst>
          <pc:docMk/>
          <pc:sldMk cId="1588849597" sldId="433"/>
        </pc:sldMkLst>
        <pc:spChg chg="add mod">
          <ac:chgData name="Stewart Gale" userId="3647ddd2-6040-41ae-a96d-232c23482af8" providerId="ADAL" clId="{ACDCF75A-BE3E-4C27-861A-483FCACFA238}" dt="2025-08-22T15:44:45.643" v="1060" actId="1076"/>
          <ac:spMkLst>
            <pc:docMk/>
            <pc:sldMk cId="1588849597" sldId="433"/>
            <ac:spMk id="6" creationId="{CC401DA2-4546-36C7-5955-FDF0755A535A}"/>
          </ac:spMkLst>
        </pc:spChg>
        <pc:spChg chg="mod">
          <ac:chgData name="Stewart Gale" userId="3647ddd2-6040-41ae-a96d-232c23482af8" providerId="ADAL" clId="{ACDCF75A-BE3E-4C27-861A-483FCACFA238}" dt="2025-08-22T15:36:56.584" v="790" actId="20577"/>
          <ac:spMkLst>
            <pc:docMk/>
            <pc:sldMk cId="1588849597" sldId="433"/>
            <ac:spMk id="7" creationId="{A937047D-70A5-09AB-23FF-E9F98511E6A9}"/>
          </ac:spMkLst>
        </pc:spChg>
        <pc:picChg chg="mod">
          <ac:chgData name="Stewart Gale" userId="3647ddd2-6040-41ae-a96d-232c23482af8" providerId="ADAL" clId="{ACDCF75A-BE3E-4C27-861A-483FCACFA238}" dt="2025-08-22T15:44:29.945" v="1057" actId="1076"/>
          <ac:picMkLst>
            <pc:docMk/>
            <pc:sldMk cId="1588849597" sldId="433"/>
            <ac:picMk id="4" creationId="{4DA6F74F-4430-3B3E-2157-B598A9CFD1E3}"/>
          </ac:picMkLst>
        </pc:picChg>
        <pc:cxnChg chg="mod">
          <ac:chgData name="Stewart Gale" userId="3647ddd2-6040-41ae-a96d-232c23482af8" providerId="ADAL" clId="{ACDCF75A-BE3E-4C27-861A-483FCACFA238}" dt="2025-08-22T15:44:32.383" v="1058" actId="1076"/>
          <ac:cxnSpMkLst>
            <pc:docMk/>
            <pc:sldMk cId="1588849597" sldId="433"/>
            <ac:cxnSpMk id="3" creationId="{ABD1D614-71E9-565B-BD78-CD558E004917}"/>
          </ac:cxnSpMkLst>
        </pc:cxnChg>
      </pc:sldChg>
      <pc:sldChg chg="addSp modSp add mod">
        <pc:chgData name="Stewart Gale" userId="3647ddd2-6040-41ae-a96d-232c23482af8" providerId="ADAL" clId="{ACDCF75A-BE3E-4C27-861A-483FCACFA238}" dt="2025-08-24T06:31:42.233" v="1667" actId="1076"/>
        <pc:sldMkLst>
          <pc:docMk/>
          <pc:sldMk cId="3317375703" sldId="434"/>
        </pc:sldMkLst>
        <pc:spChg chg="add mod">
          <ac:chgData name="Stewart Gale" userId="3647ddd2-6040-41ae-a96d-232c23482af8" providerId="ADAL" clId="{ACDCF75A-BE3E-4C27-861A-483FCACFA238}" dt="2025-08-24T06:31:42.233" v="1667" actId="1076"/>
          <ac:spMkLst>
            <pc:docMk/>
            <pc:sldMk cId="3317375703" sldId="434"/>
            <ac:spMk id="2" creationId="{ED803010-BE98-FE55-C965-589754D25E5C}"/>
          </ac:spMkLst>
        </pc:spChg>
        <pc:spChg chg="mod">
          <ac:chgData name="Stewart Gale" userId="3647ddd2-6040-41ae-a96d-232c23482af8" providerId="ADAL" clId="{ACDCF75A-BE3E-4C27-861A-483FCACFA238}" dt="2025-08-24T06:31:42.233" v="1667" actId="1076"/>
          <ac:spMkLst>
            <pc:docMk/>
            <pc:sldMk cId="3317375703" sldId="434"/>
            <ac:spMk id="6" creationId="{F8D0F496-F5D9-BC9C-71E5-BEF0440EDCDE}"/>
          </ac:spMkLst>
        </pc:spChg>
        <pc:spChg chg="mod">
          <ac:chgData name="Stewart Gale" userId="3647ddd2-6040-41ae-a96d-232c23482af8" providerId="ADAL" clId="{ACDCF75A-BE3E-4C27-861A-483FCACFA238}" dt="2025-08-24T06:31:42.233" v="1667" actId="1076"/>
          <ac:spMkLst>
            <pc:docMk/>
            <pc:sldMk cId="3317375703" sldId="434"/>
            <ac:spMk id="7" creationId="{5EEA7AED-4DA9-8EE8-71AF-F179EFF16B35}"/>
          </ac:spMkLst>
        </pc:spChg>
      </pc:sldChg>
      <pc:sldChg chg="addSp delSp modSp add mod ord">
        <pc:chgData name="Stewart Gale" userId="3647ddd2-6040-41ae-a96d-232c23482af8" providerId="ADAL" clId="{ACDCF75A-BE3E-4C27-861A-483FCACFA238}" dt="2025-08-22T18:07:11.714" v="1569" actId="14100"/>
        <pc:sldMkLst>
          <pc:docMk/>
          <pc:sldMk cId="254868329" sldId="435"/>
        </pc:sldMkLst>
        <pc:spChg chg="add mod">
          <ac:chgData name="Stewart Gale" userId="3647ddd2-6040-41ae-a96d-232c23482af8" providerId="ADAL" clId="{ACDCF75A-BE3E-4C27-861A-483FCACFA238}" dt="2025-08-22T15:50:02.001" v="1370" actId="1076"/>
          <ac:spMkLst>
            <pc:docMk/>
            <pc:sldMk cId="254868329" sldId="435"/>
            <ac:spMk id="5" creationId="{B4E3C25D-3687-F846-865A-5FB506FD7289}"/>
          </ac:spMkLst>
        </pc:spChg>
        <pc:spChg chg="mod">
          <ac:chgData name="Stewart Gale" userId="3647ddd2-6040-41ae-a96d-232c23482af8" providerId="ADAL" clId="{ACDCF75A-BE3E-4C27-861A-483FCACFA238}" dt="2025-08-22T15:50:04.669" v="1371" actId="1076"/>
          <ac:spMkLst>
            <pc:docMk/>
            <pc:sldMk cId="254868329" sldId="435"/>
            <ac:spMk id="6" creationId="{338CA1DB-D123-13F2-D578-A443DD2A334A}"/>
          </ac:spMkLst>
        </pc:spChg>
        <pc:spChg chg="mod">
          <ac:chgData name="Stewart Gale" userId="3647ddd2-6040-41ae-a96d-232c23482af8" providerId="ADAL" clId="{ACDCF75A-BE3E-4C27-861A-483FCACFA238}" dt="2025-08-22T15:47:59.805" v="1262" actId="20577"/>
          <ac:spMkLst>
            <pc:docMk/>
            <pc:sldMk cId="254868329" sldId="435"/>
            <ac:spMk id="7" creationId="{901222D7-36B2-872D-023D-CE9385480766}"/>
          </ac:spMkLst>
        </pc:spChg>
        <pc:spChg chg="add mod">
          <ac:chgData name="Stewart Gale" userId="3647ddd2-6040-41ae-a96d-232c23482af8" providerId="ADAL" clId="{ACDCF75A-BE3E-4C27-861A-483FCACFA238}" dt="2025-08-22T18:07:11.714" v="1569" actId="14100"/>
          <ac:spMkLst>
            <pc:docMk/>
            <pc:sldMk cId="254868329" sldId="435"/>
            <ac:spMk id="8" creationId="{C3C46B87-E734-5AD9-6445-A311A8BBAF11}"/>
          </ac:spMkLst>
        </pc:spChg>
        <pc:spChg chg="add mod">
          <ac:chgData name="Stewart Gale" userId="3647ddd2-6040-41ae-a96d-232c23482af8" providerId="ADAL" clId="{ACDCF75A-BE3E-4C27-861A-483FCACFA238}" dt="2025-08-22T15:50:02.001" v="1370" actId="1076"/>
          <ac:spMkLst>
            <pc:docMk/>
            <pc:sldMk cId="254868329" sldId="435"/>
            <ac:spMk id="9" creationId="{D20BBD9C-AF0F-8FE8-48A2-27BA2F2C2404}"/>
          </ac:spMkLst>
        </pc:spChg>
      </pc:sldChg>
      <pc:sldChg chg="modSp add mod modAnim">
        <pc:chgData name="Stewart Gale" userId="3647ddd2-6040-41ae-a96d-232c23482af8" providerId="ADAL" clId="{ACDCF75A-BE3E-4C27-861A-483FCACFA238}" dt="2025-08-22T18:03:19.282" v="1502"/>
        <pc:sldMkLst>
          <pc:docMk/>
          <pc:sldMk cId="912237469" sldId="436"/>
        </pc:sldMkLst>
        <pc:spChg chg="mod">
          <ac:chgData name="Stewart Gale" userId="3647ddd2-6040-41ae-a96d-232c23482af8" providerId="ADAL" clId="{ACDCF75A-BE3E-4C27-861A-483FCACFA238}" dt="2025-08-22T18:02:31.150" v="1494" actId="1076"/>
          <ac:spMkLst>
            <pc:docMk/>
            <pc:sldMk cId="912237469" sldId="436"/>
            <ac:spMk id="7" creationId="{1A0E3C04-5139-EC48-B55F-6D8249C5741F}"/>
          </ac:spMkLst>
        </pc:spChg>
        <pc:spChg chg="mod">
          <ac:chgData name="Stewart Gale" userId="3647ddd2-6040-41ae-a96d-232c23482af8" providerId="ADAL" clId="{ACDCF75A-BE3E-4C27-861A-483FCACFA238}" dt="2025-08-22T18:02:27.575" v="1493" actId="1076"/>
          <ac:spMkLst>
            <pc:docMk/>
            <pc:sldMk cId="912237469" sldId="436"/>
            <ac:spMk id="10" creationId="{D99AAB42-02C3-8CD6-90F0-1A2B9F2CFB3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4DDA0-D441-4B50-98EA-DBC6ED5E6171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B593A-FC5E-4F97-BEF8-56983150BB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91993-58A8-5856-E1BA-E97783FA54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FA8E93-F2DB-9B3B-7ED2-1F502C8D78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0C554-F789-8E74-3D16-DB3920E90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915CC-708A-244C-18BC-CC4A9D930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5B01CF-6A1F-C4A7-05BD-826D08EA5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551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42511-DEAD-E887-0C25-45D2BA52B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30FC02-1E8E-9B7D-B249-9E30030C6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7B3F4-4446-4AA6-6660-375DD1E77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AF12E-9BE8-59BD-AF9B-C8A6E18C1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32F12-072B-D919-1339-01517903A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094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07C08E-7E0F-24D6-695E-97C534A4B5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FB16F7-E981-A2FA-6A1B-CB6ECDE56A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97994-D6A5-A1CE-80B0-FC952A958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36376-805D-EA25-9A4D-D03EAF354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BF383-CCFD-A567-D9A8-D0EF1C1B4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254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9B09B-4090-436E-D6BE-C6CDB125A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AC271-58CD-775B-6AA3-1F1D37577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410CC-236B-AE17-2293-56744417F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B4A54-58ED-C669-02B7-51EB69B12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60B89-C351-86A3-2AE9-A571908EC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531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149F5-4BB4-49D1-CA82-D623F93A7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95F1A3-F0F0-5DED-476B-175F0E43E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49634-66A8-15C3-C4F4-61F4A4AFB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55B04-9A06-7392-6DDF-F7E1B76CE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AC8A8-C39E-03BD-0075-E371253FC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806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55DC4-048E-3D10-563E-7815CBEA5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79CA1-CEAE-3553-5BF0-1514D79E2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1F79FB-1334-5076-8845-79B918A627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80C37-3713-B7CB-D242-0CD146702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9CB389-0C39-580F-530F-C2A547A03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06FE96-1B1D-5618-5EC9-DE801FD58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647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BC5EA-8C90-1F05-9095-31942F34A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4A1D1-E7E3-7779-32E6-3978EAA66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E12D7F-8A50-13B9-57BC-B252A20D05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536ADD-763F-806E-4637-2C02AED5CA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A9C790-4786-099C-8D29-6E86D8AB58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063BBC-1282-E0E8-3BCA-250B4D913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7629A3-669D-6178-4A74-03884A61E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91D7AE-4E94-C3D7-C25B-FCCBD3494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299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41BC5-155F-8BF4-A799-CD6A7C110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991746-E259-3C6F-C5F6-08201FD33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39C768-10DE-996D-BD9F-9D8F5C5C6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684BFB-C921-F4F5-F58B-A1BAEBD6B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29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00D25A-3BEC-8D65-F3B6-86D837B88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857542-4FAB-9660-2AEC-65EF7A419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03D3A8-483B-D5BA-F445-839E2A8F7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715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0CEB3-51D3-3E78-41D3-2B73D76CD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FCEF3-A381-126A-65CD-EA9D12CB4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AFE39E-19DB-4C01-869F-2203F4492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30C590-7252-2EA5-784C-03F49B81A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04D71F-A879-96B3-53BE-9A843138A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34E74-39EE-1708-879C-EF90B6867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636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11B4E-E56E-C0B4-2641-34D292ECB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6C5F1E-099A-9BC0-156A-3AF8BF02DC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044061-B2D9-3AC9-7AFF-4932FD70A3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21F02-BBDB-F053-16F2-4BAA1287C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AF283B-3B69-AC24-6F64-7E11A53ED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63F71F-CBDF-58D8-7877-F1B0C3A11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040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1EDAAB-0FA0-AF88-AEF2-D51A8D836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09D29C-9556-136E-9AB9-37B4C020FB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684EB-61B2-8FD5-305E-7CAFAA2FA0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21D08-9F26-45F9-B3FE-CC220B1F1D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683F2-946D-B2B3-CB80-30BE6C8320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6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ubaicollege.org/about/teachingstaff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BF3B9DF-14FB-CE4C-9842-6CA7AAFEF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6696" y="1998996"/>
            <a:ext cx="2996445" cy="3012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0215F8-504B-BF4D-BC7D-0FE5AA5C185A}"/>
              </a:ext>
            </a:extLst>
          </p:cNvPr>
          <p:cNvCxnSpPr/>
          <p:nvPr/>
        </p:nvCxnSpPr>
        <p:spPr>
          <a:xfrm>
            <a:off x="5048269" y="1121029"/>
            <a:ext cx="0" cy="4767943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0683CAF-CE2C-C646-BA1D-8B57F477DE3F}"/>
              </a:ext>
            </a:extLst>
          </p:cNvPr>
          <p:cNvSpPr txBox="1"/>
          <p:nvPr/>
        </p:nvSpPr>
        <p:spPr>
          <a:xfrm>
            <a:off x="5744012" y="585801"/>
            <a:ext cx="5447275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8000" b="1" dirty="0">
                <a:solidFill>
                  <a:srgbClr val="002060"/>
                </a:solidFill>
                <a:latin typeface="Dubai"/>
                <a:cs typeface="Dubai"/>
              </a:rPr>
              <a:t>7SGA</a:t>
            </a:r>
          </a:p>
          <a:p>
            <a:pPr algn="ctr"/>
            <a:r>
              <a:rPr lang="en-US" sz="8000" b="1" dirty="0">
                <a:solidFill>
                  <a:srgbClr val="002060"/>
                </a:solidFill>
                <a:latin typeface="Dubai"/>
                <a:cs typeface="Dubai"/>
              </a:rPr>
              <a:t>7G </a:t>
            </a:r>
          </a:p>
          <a:p>
            <a:pPr algn="ctr"/>
            <a:r>
              <a:rPr lang="en-US" sz="8000" b="1" dirty="0">
                <a:solidFill>
                  <a:srgbClr val="002060"/>
                </a:solidFill>
                <a:latin typeface="Dubai"/>
                <a:cs typeface="Dubai"/>
              </a:rPr>
              <a:t>South </a:t>
            </a:r>
            <a:endParaRPr lang="en-US" sz="8000" b="1" dirty="0">
              <a:solidFill>
                <a:srgbClr val="00206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A3E884-374E-EE93-0004-83FF25A5C6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497" y="4240827"/>
            <a:ext cx="4876304" cy="235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21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AF582-A2F9-1461-67FD-2A8942676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4DA6F74F-4430-3B3E-2157-B598A9CFD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966" y="2482127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1D614-71E9-565B-BD78-CD558E004917}"/>
              </a:ext>
            </a:extLst>
          </p:cNvPr>
          <p:cNvCxnSpPr/>
          <p:nvPr/>
        </p:nvCxnSpPr>
        <p:spPr>
          <a:xfrm>
            <a:off x="2497321" y="276044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937047D-70A5-09AB-23FF-E9F98511E6A9}"/>
              </a:ext>
            </a:extLst>
          </p:cNvPr>
          <p:cNvSpPr txBox="1"/>
          <p:nvPr/>
        </p:nvSpPr>
        <p:spPr>
          <a:xfrm>
            <a:off x="2921876" y="218544"/>
            <a:ext cx="7850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Check List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401DA2-4546-36C7-5955-FDF0755A535A}"/>
              </a:ext>
            </a:extLst>
          </p:cNvPr>
          <p:cNvSpPr txBox="1"/>
          <p:nvPr/>
        </p:nvSpPr>
        <p:spPr>
          <a:xfrm>
            <a:off x="2724155" y="1234207"/>
            <a:ext cx="931229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cs typeface="Dubai" panose="020B0503030403030204" pitchFamily="34" charset="-78"/>
              </a:rPr>
              <a:t>Timetables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cs typeface="Dubai" panose="020B0503030403030204" pitchFamily="34" charset="-78"/>
              </a:rPr>
              <a:t>Planners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cs typeface="Dubai" panose="020B0503030403030204" pitchFamily="34" charset="-78"/>
              </a:rPr>
              <a:t>ID Cards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cs typeface="Dubai" panose="020B0503030403030204" pitchFamily="34" charset="-78"/>
              </a:rPr>
              <a:t>Lockers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cs typeface="Dubai" panose="020B0503030403030204" pitchFamily="34" charset="-78"/>
              </a:rPr>
              <a:t>DC Expectations – </a:t>
            </a:r>
            <a:r>
              <a:rPr lang="en-GB" sz="2000" dirty="0">
                <a:cs typeface="Dubai" panose="020B0503030403030204" pitchFamily="34" charset="-78"/>
              </a:rPr>
              <a:t>behaviour, attitude, uniform, mobiles, social media. </a:t>
            </a:r>
            <a:endParaRPr lang="en-GB" sz="2400" dirty="0">
              <a:cs typeface="Dubai" panose="020B0503030403030204" pitchFamily="34" charset="-78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cs typeface="Dubai" panose="020B0503030403030204" pitchFamily="34" charset="-78"/>
              </a:rPr>
              <a:t>Colours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cs typeface="Dubai" panose="020B0503030403030204" pitchFamily="34" charset="-78"/>
              </a:rPr>
              <a:t>Student Parliament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cs typeface="Dubai" panose="020B0503030403030204" pitchFamily="34" charset="-78"/>
              </a:rPr>
              <a:t>Lates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cs typeface="Dubai" panose="020B0503030403030204" pitchFamily="34" charset="-78"/>
              </a:rPr>
              <a:t>Absent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cs typeface="Dubai" panose="020B0503030403030204" pitchFamily="34" charset="-78"/>
              </a:rPr>
              <a:t>Emails and Teams Chat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cs typeface="Dubai" panose="020B0503030403030204" pitchFamily="34" charset="-78"/>
              </a:rPr>
              <a:t>Nurse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>
                <a:cs typeface="Dubai" panose="020B0503030403030204" pitchFamily="34" charset="-78"/>
              </a:rPr>
              <a:t>Counsellors </a:t>
            </a:r>
          </a:p>
        </p:txBody>
      </p:sp>
    </p:spTree>
    <p:extLst>
      <p:ext uri="{BB962C8B-B14F-4D97-AF65-F5344CB8AC3E}">
        <p14:creationId xmlns:p14="http://schemas.microsoft.com/office/powerpoint/2010/main" val="158884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223B5-4DAD-5170-BD27-8D01EE284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8B7FDB30-4767-E5CB-C144-5C803C92E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966" y="2482127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F289FEA-B89A-ACAC-3CDB-8BCE611164DD}"/>
              </a:ext>
            </a:extLst>
          </p:cNvPr>
          <p:cNvCxnSpPr/>
          <p:nvPr/>
        </p:nvCxnSpPr>
        <p:spPr>
          <a:xfrm>
            <a:off x="2497321" y="276044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01222D7-36B2-872D-023D-CE9385480766}"/>
              </a:ext>
            </a:extLst>
          </p:cNvPr>
          <p:cNvSpPr txBox="1"/>
          <p:nvPr/>
        </p:nvSpPr>
        <p:spPr>
          <a:xfrm>
            <a:off x="2921876" y="218544"/>
            <a:ext cx="7850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Use of Buses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8CA1DB-D123-13F2-D578-A443DD2A334A}"/>
              </a:ext>
            </a:extLst>
          </p:cNvPr>
          <p:cNvSpPr txBox="1"/>
          <p:nvPr/>
        </p:nvSpPr>
        <p:spPr>
          <a:xfrm>
            <a:off x="2921876" y="1369951"/>
            <a:ext cx="6970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400" dirty="0">
                <a:cs typeface="Dubai" panose="020B0503030403030204" pitchFamily="34" charset="-78"/>
              </a:rPr>
              <a:t>Designated Seats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E3C25D-3687-F846-865A-5FB506FD7289}"/>
              </a:ext>
            </a:extLst>
          </p:cNvPr>
          <p:cNvSpPr txBox="1"/>
          <p:nvPr/>
        </p:nvSpPr>
        <p:spPr>
          <a:xfrm>
            <a:off x="2921876" y="2557008"/>
            <a:ext cx="6970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400" dirty="0">
                <a:cs typeface="Dubai" panose="020B0503030403030204" pitchFamily="34" charset="-78"/>
              </a:rPr>
              <a:t>No standing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C46B87-E734-5AD9-6445-A311A8BBAF11}"/>
              </a:ext>
            </a:extLst>
          </p:cNvPr>
          <p:cNvSpPr txBox="1"/>
          <p:nvPr/>
        </p:nvSpPr>
        <p:spPr>
          <a:xfrm>
            <a:off x="2921876" y="4885130"/>
            <a:ext cx="84879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400" dirty="0">
                <a:cs typeface="Dubai" panose="020B0503030403030204" pitchFamily="34" charset="-78"/>
              </a:rPr>
              <a:t>Treat bus drivers and conductors with respect.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0BBD9C-AF0F-8FE8-48A2-27BA2F2C2404}"/>
              </a:ext>
            </a:extLst>
          </p:cNvPr>
          <p:cNvSpPr txBox="1"/>
          <p:nvPr/>
        </p:nvSpPr>
        <p:spPr>
          <a:xfrm>
            <a:off x="2921876" y="3698073"/>
            <a:ext cx="6970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400" dirty="0">
                <a:cs typeface="Dubai" panose="020B0503030403030204" pitchFamily="34" charset="-78"/>
              </a:rPr>
              <a:t>No excessive noise </a:t>
            </a:r>
          </a:p>
        </p:txBody>
      </p:sp>
    </p:spTree>
    <p:extLst>
      <p:ext uri="{BB962C8B-B14F-4D97-AF65-F5344CB8AC3E}">
        <p14:creationId xmlns:p14="http://schemas.microsoft.com/office/powerpoint/2010/main" val="25486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29736-A847-2084-85D9-7B99353B5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CA1270CA-6ECA-4D1A-C40D-122D52D64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966" y="2482127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5E5CD5E-EE13-5214-59E9-5B9DC679B4BC}"/>
              </a:ext>
            </a:extLst>
          </p:cNvPr>
          <p:cNvCxnSpPr/>
          <p:nvPr/>
        </p:nvCxnSpPr>
        <p:spPr>
          <a:xfrm>
            <a:off x="2497321" y="276044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EEA7AED-4DA9-8EE8-71AF-F179EFF16B35}"/>
              </a:ext>
            </a:extLst>
          </p:cNvPr>
          <p:cNvSpPr txBox="1"/>
          <p:nvPr/>
        </p:nvSpPr>
        <p:spPr>
          <a:xfrm>
            <a:off x="2893827" y="499035"/>
            <a:ext cx="7850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Social Events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D0F496-F5D9-BC9C-71E5-BEF0440EDCDE}"/>
              </a:ext>
            </a:extLst>
          </p:cNvPr>
          <p:cNvSpPr txBox="1"/>
          <p:nvPr/>
        </p:nvSpPr>
        <p:spPr>
          <a:xfrm>
            <a:off x="2811057" y="1985922"/>
            <a:ext cx="69705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cs typeface="Dubai" panose="020B0503030403030204" pitchFamily="34" charset="-78"/>
              </a:rPr>
              <a:t>Friday 14</a:t>
            </a:r>
            <a:r>
              <a:rPr lang="en-GB" sz="4400" b="1" baseline="30000" dirty="0">
                <a:cs typeface="Dubai" panose="020B0503030403030204" pitchFamily="34" charset="-78"/>
              </a:rPr>
              <a:t>th</a:t>
            </a:r>
            <a:r>
              <a:rPr lang="en-GB" sz="4400" b="1" dirty="0">
                <a:cs typeface="Dubai" panose="020B0503030403030204" pitchFamily="34" charset="-78"/>
              </a:rPr>
              <a:t> November </a:t>
            </a:r>
          </a:p>
          <a:p>
            <a:r>
              <a:rPr lang="en-GB" sz="5400" dirty="0">
                <a:cs typeface="Dubai" panose="020B0503030403030204" pitchFamily="34" charset="-78"/>
              </a:rPr>
              <a:t>BBQ 12pm to 4pm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803010-BE98-FE55-C965-589754D25E5C}"/>
              </a:ext>
            </a:extLst>
          </p:cNvPr>
          <p:cNvSpPr txBox="1"/>
          <p:nvPr/>
        </p:nvSpPr>
        <p:spPr>
          <a:xfrm>
            <a:off x="2893827" y="4528104"/>
            <a:ext cx="874791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cs typeface="Dubai" panose="020B0503030403030204" pitchFamily="34" charset="-78"/>
              </a:rPr>
              <a:t>Friday 3</a:t>
            </a:r>
            <a:r>
              <a:rPr lang="en-GB" sz="4400" b="1" baseline="30000" dirty="0">
                <a:cs typeface="Dubai" panose="020B0503030403030204" pitchFamily="34" charset="-78"/>
              </a:rPr>
              <a:t>rd</a:t>
            </a:r>
            <a:r>
              <a:rPr lang="en-GB" sz="4400" b="1" dirty="0">
                <a:cs typeface="Dubai" panose="020B0503030403030204" pitchFamily="34" charset="-78"/>
              </a:rPr>
              <a:t> April to Sunday 5</a:t>
            </a:r>
            <a:r>
              <a:rPr lang="en-GB" sz="4400" b="1" baseline="30000" dirty="0">
                <a:cs typeface="Dubai" panose="020B0503030403030204" pitchFamily="34" charset="-78"/>
              </a:rPr>
              <a:t>th</a:t>
            </a:r>
            <a:r>
              <a:rPr lang="en-GB" sz="4400" b="1" dirty="0">
                <a:cs typeface="Dubai" panose="020B0503030403030204" pitchFamily="34" charset="-78"/>
              </a:rPr>
              <a:t> April </a:t>
            </a:r>
          </a:p>
          <a:p>
            <a:r>
              <a:rPr lang="en-GB" sz="5400" dirty="0">
                <a:cs typeface="Dubai" panose="020B0503030403030204" pitchFamily="34" charset="-78"/>
              </a:rPr>
              <a:t>Residential Weekend Trip</a:t>
            </a:r>
          </a:p>
        </p:txBody>
      </p:sp>
    </p:spTree>
    <p:extLst>
      <p:ext uri="{BB962C8B-B14F-4D97-AF65-F5344CB8AC3E}">
        <p14:creationId xmlns:p14="http://schemas.microsoft.com/office/powerpoint/2010/main" val="331737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9A8B-5D00-AAD0-7EAE-9EB06E418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E6B2696D-FB97-75FC-72B5-522333E42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454" y="2426056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AA6AA14-6010-6BAB-64F2-A211A95D5EC2}"/>
              </a:ext>
            </a:extLst>
          </p:cNvPr>
          <p:cNvCxnSpPr/>
          <p:nvPr/>
        </p:nvCxnSpPr>
        <p:spPr>
          <a:xfrm>
            <a:off x="2553419" y="276045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1A1E952-2148-6D31-FBF5-DD4464CEC10B}"/>
              </a:ext>
            </a:extLst>
          </p:cNvPr>
          <p:cNvSpPr txBox="1"/>
          <p:nvPr/>
        </p:nvSpPr>
        <p:spPr>
          <a:xfrm>
            <a:off x="4016354" y="524121"/>
            <a:ext cx="68646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Teaching Staff</a:t>
            </a:r>
          </a:p>
        </p:txBody>
      </p:sp>
      <p:pic>
        <p:nvPicPr>
          <p:cNvPr id="8" name="Picture 4">
            <a:hlinkClick r:id="rId3"/>
            <a:extLst>
              <a:ext uri="{FF2B5EF4-FFF2-40B4-BE49-F238E27FC236}">
                <a16:creationId xmlns:a16="http://schemas.microsoft.com/office/drawing/2014/main" id="{E58A4958-E1AB-15C6-101D-5471E76E0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5161" y="3083001"/>
            <a:ext cx="3352799" cy="3370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F08A99-B9C2-36F9-D997-B1EAFDDA39FB}"/>
              </a:ext>
            </a:extLst>
          </p:cNvPr>
          <p:cNvSpPr txBox="1"/>
          <p:nvPr/>
        </p:nvSpPr>
        <p:spPr>
          <a:xfrm>
            <a:off x="4486099" y="1656153"/>
            <a:ext cx="63509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Click on the badge below </a:t>
            </a:r>
          </a:p>
          <a:p>
            <a:pPr algn="ctr"/>
            <a:r>
              <a:rPr lang="en-GB" sz="4000" dirty="0"/>
              <a:t>to see the photos of all staff.</a:t>
            </a:r>
          </a:p>
        </p:txBody>
      </p:sp>
    </p:spTree>
    <p:extLst>
      <p:ext uri="{BB962C8B-B14F-4D97-AF65-F5344CB8AC3E}">
        <p14:creationId xmlns:p14="http://schemas.microsoft.com/office/powerpoint/2010/main" val="20888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EF998-DA1E-56E5-AD83-5320E9EEB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B688F617-7A29-7D0E-50AA-A334A3ABB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454" y="2426056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B9042C2-F6F3-76DA-702A-0A74D9E2FABA}"/>
              </a:ext>
            </a:extLst>
          </p:cNvPr>
          <p:cNvCxnSpPr/>
          <p:nvPr/>
        </p:nvCxnSpPr>
        <p:spPr>
          <a:xfrm>
            <a:off x="2553419" y="276045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A0E3C04-5139-EC48-B55F-6D8249C5741F}"/>
              </a:ext>
            </a:extLst>
          </p:cNvPr>
          <p:cNvSpPr txBox="1"/>
          <p:nvPr/>
        </p:nvSpPr>
        <p:spPr>
          <a:xfrm>
            <a:off x="2828126" y="276045"/>
            <a:ext cx="61860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Tuesday Schedule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1905197-A695-1277-881E-A890B9A31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"/>
            <a:ext cx="11655284" cy="327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D99AAB42-02C3-8CD6-90F0-1A2B9F2CF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8126" y="1235980"/>
            <a:ext cx="9101859" cy="5239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/>
              <a:t>7.45 </a:t>
            </a:r>
            <a:r>
              <a:rPr lang="en-GB" sz="2000" dirty="0"/>
              <a:t>Tutor Time</a:t>
            </a:r>
            <a:r>
              <a:rPr lang="en-GB" sz="2000" b="1" dirty="0"/>
              <a:t> (J103) </a:t>
            </a:r>
            <a:r>
              <a:rPr lang="en-GB" sz="2000" dirty="0"/>
              <a:t>– Expectations/Admin/Timetables/Planners/Ice Breakers</a:t>
            </a:r>
          </a:p>
          <a:p>
            <a:endParaRPr lang="en-GB" sz="1050" dirty="0"/>
          </a:p>
          <a:p>
            <a:r>
              <a:rPr lang="en-GB" sz="2000" b="1" dirty="0"/>
              <a:t>9.00</a:t>
            </a:r>
            <a:r>
              <a:rPr lang="en-GB" sz="2000" dirty="0"/>
              <a:t> Lower School Assembly </a:t>
            </a:r>
            <a:r>
              <a:rPr lang="en-GB" sz="2000" b="1" dirty="0"/>
              <a:t>(AUD)</a:t>
            </a:r>
          </a:p>
          <a:p>
            <a:endParaRPr lang="en-GB" sz="1000" dirty="0"/>
          </a:p>
          <a:p>
            <a:r>
              <a:rPr lang="en-GB" sz="2000" b="1" dirty="0"/>
              <a:t>9.40</a:t>
            </a:r>
            <a:r>
              <a:rPr lang="en-GB" sz="2000" dirty="0"/>
              <a:t> Break </a:t>
            </a:r>
          </a:p>
          <a:p>
            <a:endParaRPr lang="en-GB" sz="1050" dirty="0"/>
          </a:p>
          <a:p>
            <a:r>
              <a:rPr lang="en-GB" sz="2000" b="1" dirty="0"/>
              <a:t>10.00</a:t>
            </a:r>
            <a:r>
              <a:rPr lang="en-GB" sz="2000" dirty="0"/>
              <a:t> Period 3</a:t>
            </a:r>
          </a:p>
          <a:p>
            <a:endParaRPr lang="en-GB" sz="1050" dirty="0"/>
          </a:p>
          <a:p>
            <a:r>
              <a:rPr lang="en-GB" sz="2000" b="1" dirty="0"/>
              <a:t>10.50</a:t>
            </a:r>
            <a:r>
              <a:rPr lang="en-GB" sz="2000" dirty="0"/>
              <a:t> Period 4</a:t>
            </a:r>
          </a:p>
          <a:p>
            <a:endParaRPr lang="en-GB" sz="1050" dirty="0"/>
          </a:p>
          <a:p>
            <a:r>
              <a:rPr lang="en-GB" sz="2000" b="1" dirty="0"/>
              <a:t>11.40</a:t>
            </a:r>
            <a:r>
              <a:rPr lang="en-GB" sz="2000" dirty="0"/>
              <a:t> Period 5</a:t>
            </a:r>
          </a:p>
          <a:p>
            <a:endParaRPr lang="en-GB" sz="1050" dirty="0"/>
          </a:p>
          <a:p>
            <a:r>
              <a:rPr lang="en-GB" sz="2000" b="1" dirty="0"/>
              <a:t>12.30</a:t>
            </a:r>
            <a:r>
              <a:rPr lang="en-GB" sz="2000" dirty="0"/>
              <a:t> Lunch - (Bring a packed lunch)</a:t>
            </a:r>
          </a:p>
          <a:p>
            <a:endParaRPr lang="en-GB" sz="1050" dirty="0"/>
          </a:p>
          <a:p>
            <a:r>
              <a:rPr lang="en-GB" sz="2000" b="1" dirty="0"/>
              <a:t>13.30</a:t>
            </a:r>
            <a:r>
              <a:rPr lang="en-GB" sz="2000" dirty="0"/>
              <a:t> Form Time</a:t>
            </a:r>
          </a:p>
          <a:p>
            <a:endParaRPr lang="en-GB" sz="1050" dirty="0"/>
          </a:p>
          <a:p>
            <a:r>
              <a:rPr lang="en-GB" sz="2000" b="1" dirty="0"/>
              <a:t>13.55 </a:t>
            </a:r>
            <a:r>
              <a:rPr lang="en-GB" sz="2000" dirty="0"/>
              <a:t>Period 6</a:t>
            </a:r>
          </a:p>
          <a:p>
            <a:endParaRPr lang="en-GB" sz="1050" dirty="0"/>
          </a:p>
          <a:p>
            <a:r>
              <a:rPr lang="en-GB" sz="2000" b="1" dirty="0"/>
              <a:t>14.45 </a:t>
            </a:r>
            <a:r>
              <a:rPr lang="en-GB" sz="2000" dirty="0"/>
              <a:t>Period 7</a:t>
            </a:r>
          </a:p>
          <a:p>
            <a:endParaRPr lang="en-GB" sz="1050" dirty="0"/>
          </a:p>
          <a:p>
            <a:r>
              <a:rPr lang="en-GB" sz="2000" b="1" dirty="0"/>
              <a:t>15.35</a:t>
            </a:r>
            <a:r>
              <a:rPr lang="en-GB" sz="2000" dirty="0"/>
              <a:t> Home Time</a:t>
            </a:r>
          </a:p>
        </p:txBody>
      </p:sp>
    </p:spTree>
    <p:extLst>
      <p:ext uri="{BB962C8B-B14F-4D97-AF65-F5344CB8AC3E}">
        <p14:creationId xmlns:p14="http://schemas.microsoft.com/office/powerpoint/2010/main" val="91223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23F33-F5C5-9A1F-4106-FD7F45D53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E58BEF1A-6A69-A0BF-C0B7-E4726C6F7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454" y="2426056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3F653E1-D0AA-D24F-D9D4-CF5F4F8223DB}"/>
              </a:ext>
            </a:extLst>
          </p:cNvPr>
          <p:cNvCxnSpPr/>
          <p:nvPr/>
        </p:nvCxnSpPr>
        <p:spPr>
          <a:xfrm>
            <a:off x="2553419" y="276045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1132528-F74F-FB30-B575-CEA8D5C18CF6}"/>
              </a:ext>
            </a:extLst>
          </p:cNvPr>
          <p:cNvSpPr txBox="1"/>
          <p:nvPr/>
        </p:nvSpPr>
        <p:spPr>
          <a:xfrm>
            <a:off x="3171610" y="370009"/>
            <a:ext cx="2336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7SGA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08CF56-BEBE-D41A-8D4F-213D68DAA647}"/>
              </a:ext>
            </a:extLst>
          </p:cNvPr>
          <p:cNvSpPr txBox="1"/>
          <p:nvPr/>
        </p:nvSpPr>
        <p:spPr>
          <a:xfrm>
            <a:off x="2860965" y="1563741"/>
            <a:ext cx="59006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5 Years as a form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1D38C0-3088-AA1B-1C80-A17B18128C6A}"/>
              </a:ext>
            </a:extLst>
          </p:cNvPr>
          <p:cNvSpPr txBox="1"/>
          <p:nvPr/>
        </p:nvSpPr>
        <p:spPr>
          <a:xfrm>
            <a:off x="2875106" y="4047223"/>
            <a:ext cx="560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Form Room J103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83A182-C8CF-BE36-5231-C8D6911F3982}"/>
              </a:ext>
            </a:extLst>
          </p:cNvPr>
          <p:cNvSpPr txBox="1"/>
          <p:nvPr/>
        </p:nvSpPr>
        <p:spPr>
          <a:xfrm>
            <a:off x="2875107" y="5242668"/>
            <a:ext cx="85828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Head of Year - Mrs Greenlees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CB3096-09D5-C4B4-B02B-6635B82CE8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911" y="4460476"/>
            <a:ext cx="1212513" cy="18187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7DB16B-5DAA-4004-EA77-72319116BC5E}"/>
              </a:ext>
            </a:extLst>
          </p:cNvPr>
          <p:cNvSpPr txBox="1"/>
          <p:nvPr/>
        </p:nvSpPr>
        <p:spPr>
          <a:xfrm>
            <a:off x="2875106" y="2764107"/>
            <a:ext cx="87128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We lookout for each other</a:t>
            </a:r>
          </a:p>
        </p:txBody>
      </p:sp>
    </p:spTree>
    <p:extLst>
      <p:ext uri="{BB962C8B-B14F-4D97-AF65-F5344CB8AC3E}">
        <p14:creationId xmlns:p14="http://schemas.microsoft.com/office/powerpoint/2010/main" val="426554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1F783-1F10-DCFD-156F-D6DA6FDEF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F411785C-EB51-1B16-7ED9-8F341DC53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454" y="2426056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3A1B5D9-4F86-8363-8921-CF25B3A39E2D}"/>
              </a:ext>
            </a:extLst>
          </p:cNvPr>
          <p:cNvCxnSpPr/>
          <p:nvPr/>
        </p:nvCxnSpPr>
        <p:spPr>
          <a:xfrm>
            <a:off x="2553419" y="276045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19FF957-E0DC-D51F-B932-EA9803AA097C}"/>
              </a:ext>
            </a:extLst>
          </p:cNvPr>
          <p:cNvSpPr txBox="1"/>
          <p:nvPr/>
        </p:nvSpPr>
        <p:spPr>
          <a:xfrm>
            <a:off x="2980054" y="248576"/>
            <a:ext cx="7668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Personal Expectations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8B10A0-5A26-3A65-968E-7DF416194741}"/>
              </a:ext>
            </a:extLst>
          </p:cNvPr>
          <p:cNvSpPr txBox="1"/>
          <p:nvPr/>
        </p:nvSpPr>
        <p:spPr>
          <a:xfrm>
            <a:off x="2889127" y="1264239"/>
            <a:ext cx="5057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Be kind.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E5BA14-8134-8797-D1AC-ABF6EF703604}"/>
              </a:ext>
            </a:extLst>
          </p:cNvPr>
          <p:cNvSpPr txBox="1"/>
          <p:nvPr/>
        </p:nvSpPr>
        <p:spPr>
          <a:xfrm>
            <a:off x="2889125" y="2309335"/>
            <a:ext cx="82312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Make good decisions.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905D33-6B7C-3AC9-B730-6F4EA4C56CAE}"/>
              </a:ext>
            </a:extLst>
          </p:cNvPr>
          <p:cNvSpPr txBox="1"/>
          <p:nvPr/>
        </p:nvSpPr>
        <p:spPr>
          <a:xfrm>
            <a:off x="2889125" y="3413674"/>
            <a:ext cx="88698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Treat other people as you want to be treated.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CF8E57-DBCF-E340-4E39-912500915D9D}"/>
              </a:ext>
            </a:extLst>
          </p:cNvPr>
          <p:cNvSpPr txBox="1"/>
          <p:nvPr/>
        </p:nvSpPr>
        <p:spPr>
          <a:xfrm>
            <a:off x="2889125" y="5094362"/>
            <a:ext cx="90782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Think about other people's point of view.</a:t>
            </a:r>
          </a:p>
        </p:txBody>
      </p:sp>
    </p:spTree>
    <p:extLst>
      <p:ext uri="{BB962C8B-B14F-4D97-AF65-F5344CB8AC3E}">
        <p14:creationId xmlns:p14="http://schemas.microsoft.com/office/powerpoint/2010/main" val="407523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D76FB-023B-A5D6-DBB9-3D19103C6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80634EA3-8430-8072-D815-156C917FC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454" y="2426056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FE957E5-E0FB-C402-40D1-BCD3638A1403}"/>
              </a:ext>
            </a:extLst>
          </p:cNvPr>
          <p:cNvCxnSpPr/>
          <p:nvPr/>
        </p:nvCxnSpPr>
        <p:spPr>
          <a:xfrm>
            <a:off x="2553419" y="276045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B3AB83A-5659-FE52-A0FA-876137CD1D92}"/>
              </a:ext>
            </a:extLst>
          </p:cNvPr>
          <p:cNvSpPr txBox="1"/>
          <p:nvPr/>
        </p:nvSpPr>
        <p:spPr>
          <a:xfrm>
            <a:off x="3121732" y="364031"/>
            <a:ext cx="62844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Form Room Rules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D9500-3CF9-302D-B815-6661087A0767}"/>
              </a:ext>
            </a:extLst>
          </p:cNvPr>
          <p:cNvSpPr txBox="1"/>
          <p:nvPr/>
        </p:nvSpPr>
        <p:spPr>
          <a:xfrm>
            <a:off x="2929952" y="1622109"/>
            <a:ext cx="5057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It is a calm place.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8382DE-59C3-3A7A-40CF-449BD0A724BD}"/>
              </a:ext>
            </a:extLst>
          </p:cNvPr>
          <p:cNvSpPr txBox="1"/>
          <p:nvPr/>
        </p:nvSpPr>
        <p:spPr>
          <a:xfrm>
            <a:off x="2929950" y="2754617"/>
            <a:ext cx="82312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No other students in the room.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70057E-C195-AEEC-FB33-36731BC2CCB0}"/>
              </a:ext>
            </a:extLst>
          </p:cNvPr>
          <p:cNvSpPr txBox="1"/>
          <p:nvPr/>
        </p:nvSpPr>
        <p:spPr>
          <a:xfrm>
            <a:off x="2929951" y="3858956"/>
            <a:ext cx="7901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Keep it tidy.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640571-ABF0-202D-C9D3-C9641E884924}"/>
              </a:ext>
            </a:extLst>
          </p:cNvPr>
          <p:cNvSpPr txBox="1"/>
          <p:nvPr/>
        </p:nvSpPr>
        <p:spPr>
          <a:xfrm>
            <a:off x="2929950" y="4963295"/>
            <a:ext cx="84501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No use of devices if I am not in the room.</a:t>
            </a:r>
          </a:p>
        </p:txBody>
      </p:sp>
    </p:spTree>
    <p:extLst>
      <p:ext uri="{BB962C8B-B14F-4D97-AF65-F5344CB8AC3E}">
        <p14:creationId xmlns:p14="http://schemas.microsoft.com/office/powerpoint/2010/main" val="178956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B8637-C4AF-06DC-4A99-F0B3C8D61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F273A8-3828-63C0-3E42-7D8237106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79" y="467615"/>
            <a:ext cx="12205357" cy="6429198"/>
          </a:xfrm>
          <a:prstGeom prst="rect">
            <a:avLst/>
          </a:prstGeom>
        </p:spPr>
      </p:pic>
      <p:sp>
        <p:nvSpPr>
          <p:cNvPr id="9" name="Sun 8">
            <a:extLst>
              <a:ext uri="{FF2B5EF4-FFF2-40B4-BE49-F238E27FC236}">
                <a16:creationId xmlns:a16="http://schemas.microsoft.com/office/drawing/2014/main" id="{C8DFF604-0499-EE60-D996-260B4E53D357}"/>
              </a:ext>
            </a:extLst>
          </p:cNvPr>
          <p:cNvSpPr/>
          <p:nvPr/>
        </p:nvSpPr>
        <p:spPr>
          <a:xfrm>
            <a:off x="9365500" y="2690666"/>
            <a:ext cx="408924" cy="34787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944ACE-4D5F-410F-6133-F5E778308C4F}"/>
              </a:ext>
            </a:extLst>
          </p:cNvPr>
          <p:cNvSpPr txBox="1"/>
          <p:nvPr/>
        </p:nvSpPr>
        <p:spPr>
          <a:xfrm>
            <a:off x="-149401" y="-27936"/>
            <a:ext cx="2814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School Map</a:t>
            </a:r>
          </a:p>
        </p:txBody>
      </p:sp>
    </p:spTree>
    <p:extLst>
      <p:ext uri="{BB962C8B-B14F-4D97-AF65-F5344CB8AC3E}">
        <p14:creationId xmlns:p14="http://schemas.microsoft.com/office/powerpoint/2010/main" val="238587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F763B-1769-6BD1-DEF4-15D223AD8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42B80B28-B8D5-609E-95F4-2444EC20B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454" y="2426056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014A16F-CF1C-7363-F6B9-28D6A3433552}"/>
              </a:ext>
            </a:extLst>
          </p:cNvPr>
          <p:cNvCxnSpPr/>
          <p:nvPr/>
        </p:nvCxnSpPr>
        <p:spPr>
          <a:xfrm>
            <a:off x="2553419" y="276045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A4F3371-C6A0-9322-6A70-7DE312B82813}"/>
              </a:ext>
            </a:extLst>
          </p:cNvPr>
          <p:cNvSpPr txBox="1"/>
          <p:nvPr/>
        </p:nvSpPr>
        <p:spPr>
          <a:xfrm>
            <a:off x="2921876" y="218544"/>
            <a:ext cx="6348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Timings of the Day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096719-CFBF-CBF3-2295-80FC9CACC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537" y="1138793"/>
            <a:ext cx="3515008" cy="5646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960D5E-27B3-B9A0-0FE2-B10670A0A4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5944" y="1138793"/>
            <a:ext cx="3376506" cy="388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62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B31D4-CDF8-62E5-BFF4-78DDF2E29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5C557DF5-D276-3F53-D005-4D265A3A3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454" y="2426056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4AC5879-9F8E-D739-D091-5E39C8604796}"/>
              </a:ext>
            </a:extLst>
          </p:cNvPr>
          <p:cNvCxnSpPr/>
          <p:nvPr/>
        </p:nvCxnSpPr>
        <p:spPr>
          <a:xfrm>
            <a:off x="2553419" y="276045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3186D31-D300-5566-9D38-47F2E6206858}"/>
              </a:ext>
            </a:extLst>
          </p:cNvPr>
          <p:cNvSpPr txBox="1"/>
          <p:nvPr/>
        </p:nvSpPr>
        <p:spPr>
          <a:xfrm>
            <a:off x="2785863" y="648850"/>
            <a:ext cx="7850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Weekly Form Overview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4AE8953-6999-05B3-F793-8612765744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57464"/>
              </p:ext>
            </p:extLst>
          </p:nvPr>
        </p:nvGraphicFramePr>
        <p:xfrm>
          <a:off x="2865152" y="2312317"/>
          <a:ext cx="9052995" cy="2647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185">
                  <a:extLst>
                    <a:ext uri="{9D8B030D-6E8A-4147-A177-3AD203B41FA5}">
                      <a16:colId xmlns:a16="http://schemas.microsoft.com/office/drawing/2014/main" val="3473502821"/>
                    </a:ext>
                  </a:extLst>
                </a:gridCol>
                <a:gridCol w="2119930">
                  <a:extLst>
                    <a:ext uri="{9D8B030D-6E8A-4147-A177-3AD203B41FA5}">
                      <a16:colId xmlns:a16="http://schemas.microsoft.com/office/drawing/2014/main" val="2856403076"/>
                    </a:ext>
                  </a:extLst>
                </a:gridCol>
                <a:gridCol w="2468695">
                  <a:extLst>
                    <a:ext uri="{9D8B030D-6E8A-4147-A177-3AD203B41FA5}">
                      <a16:colId xmlns:a16="http://schemas.microsoft.com/office/drawing/2014/main" val="3322539162"/>
                    </a:ext>
                  </a:extLst>
                </a:gridCol>
                <a:gridCol w="2232185">
                  <a:extLst>
                    <a:ext uri="{9D8B030D-6E8A-4147-A177-3AD203B41FA5}">
                      <a16:colId xmlns:a16="http://schemas.microsoft.com/office/drawing/2014/main" val="648752172"/>
                    </a:ext>
                  </a:extLst>
                </a:gridCol>
              </a:tblGrid>
              <a:tr h="1275524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Monday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Tuesday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Wednesday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Thursday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9683450"/>
                  </a:ext>
                </a:extLst>
              </a:tr>
              <a:tr h="1275524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Admin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Form Group</a:t>
                      </a:r>
                    </a:p>
                    <a:p>
                      <a:pPr algn="ctr"/>
                      <a:r>
                        <a:rPr lang="en-GB" sz="2800" dirty="0"/>
                        <a:t>Activity</a:t>
                      </a:r>
                    </a:p>
                    <a:p>
                      <a:pPr algn="ctr"/>
                      <a:r>
                        <a:rPr lang="en-GB" sz="2800" dirty="0"/>
                        <a:t>(Liaisons)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Tutor Time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Assembly</a:t>
                      </a:r>
                    </a:p>
                    <a:p>
                      <a:pPr algn="ctr"/>
                      <a:r>
                        <a:rPr lang="en-GB" sz="2800" dirty="0"/>
                        <a:t>(AUD)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924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611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4FEAF-CF52-EBF1-730C-A4A95A3A4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FBB0EEF9-F7FF-A7A7-2726-BF180F21C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454" y="2426056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5B543D1-CAEF-CA3B-3DD2-A6542FB76970}"/>
              </a:ext>
            </a:extLst>
          </p:cNvPr>
          <p:cNvCxnSpPr/>
          <p:nvPr/>
        </p:nvCxnSpPr>
        <p:spPr>
          <a:xfrm>
            <a:off x="2553419" y="276045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8D4FE8A-7871-DAA2-1343-224A64A4605B}"/>
              </a:ext>
            </a:extLst>
          </p:cNvPr>
          <p:cNvSpPr txBox="1"/>
          <p:nvPr/>
        </p:nvSpPr>
        <p:spPr>
          <a:xfrm>
            <a:off x="2877867" y="370009"/>
            <a:ext cx="913922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7SGA Homework Timetable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E015FDC-13AE-1234-F98B-16F2949455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571318"/>
              </p:ext>
            </p:extLst>
          </p:nvPr>
        </p:nvGraphicFramePr>
        <p:xfrm>
          <a:off x="2921876" y="1476990"/>
          <a:ext cx="9051211" cy="4655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311">
                  <a:extLst>
                    <a:ext uri="{9D8B030D-6E8A-4147-A177-3AD203B41FA5}">
                      <a16:colId xmlns:a16="http://schemas.microsoft.com/office/drawing/2014/main" val="3473502821"/>
                    </a:ext>
                  </a:extLst>
                </a:gridCol>
                <a:gridCol w="1700277">
                  <a:extLst>
                    <a:ext uri="{9D8B030D-6E8A-4147-A177-3AD203B41FA5}">
                      <a16:colId xmlns:a16="http://schemas.microsoft.com/office/drawing/2014/main" val="2856403076"/>
                    </a:ext>
                  </a:extLst>
                </a:gridCol>
                <a:gridCol w="1980001">
                  <a:extLst>
                    <a:ext uri="{9D8B030D-6E8A-4147-A177-3AD203B41FA5}">
                      <a16:colId xmlns:a16="http://schemas.microsoft.com/office/drawing/2014/main" val="3322539162"/>
                    </a:ext>
                  </a:extLst>
                </a:gridCol>
                <a:gridCol w="1790311">
                  <a:extLst>
                    <a:ext uri="{9D8B030D-6E8A-4147-A177-3AD203B41FA5}">
                      <a16:colId xmlns:a16="http://schemas.microsoft.com/office/drawing/2014/main" val="648752172"/>
                    </a:ext>
                  </a:extLst>
                </a:gridCol>
                <a:gridCol w="1790311">
                  <a:extLst>
                    <a:ext uri="{9D8B030D-6E8A-4147-A177-3AD203B41FA5}">
                      <a16:colId xmlns:a16="http://schemas.microsoft.com/office/drawing/2014/main" val="4061265844"/>
                    </a:ext>
                  </a:extLst>
                </a:gridCol>
              </a:tblGrid>
              <a:tr h="828644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Monday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Tuesday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600" dirty="0">
                          <a:solidFill>
                            <a:schemeClr val="tx1"/>
                          </a:solidFill>
                        </a:rPr>
                        <a:t>Wednesday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Thursday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Friday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9683450"/>
                  </a:ext>
                </a:extLst>
              </a:tr>
              <a:tr h="1275524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Arabic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Science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Maths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French/</a:t>
                      </a:r>
                    </a:p>
                    <a:p>
                      <a:pPr algn="ctr"/>
                      <a:r>
                        <a:rPr lang="en-GB" sz="2800" dirty="0"/>
                        <a:t>Spanish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Arabic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924525"/>
                  </a:ext>
                </a:extLst>
              </a:tr>
              <a:tr h="1275524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History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English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MSC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Geog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Science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051417"/>
                  </a:ext>
                </a:extLst>
              </a:tr>
              <a:tr h="1275524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Maths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Art/CS/DT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1998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592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276</Words>
  <Application>Microsoft Office PowerPoint</Application>
  <PresentationFormat>Widescreen</PresentationFormat>
  <Paragraphs>99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Dubai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14</cp:revision>
  <dcterms:created xsi:type="dcterms:W3CDTF">2025-06-07T10:40:55Z</dcterms:created>
  <dcterms:modified xsi:type="dcterms:W3CDTF">2025-08-24T06:31:47Z</dcterms:modified>
</cp:coreProperties>
</file>