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ec1b6f7d-3194-4ff0-93d4-80d018a10c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95" y="305435"/>
            <a:ext cx="5452303" cy="408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2f855a22-d67a-4e55-bf8c-4233e17a95f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702" y="305435"/>
            <a:ext cx="5452303" cy="408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6096" y="517291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ec1b6f7d-3194-4ff0-93d4-80d018a10c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95" y="305435"/>
            <a:ext cx="5452303" cy="408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2f855a22-d67a-4e55-bf8c-4233e17a95f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702" y="305435"/>
            <a:ext cx="5452303" cy="408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9966" y="305435"/>
            <a:ext cx="5547360" cy="402826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657937" y="1528046"/>
            <a:ext cx="15667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78549" y="3097706"/>
            <a:ext cx="38681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 student chose the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wrong letter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2" descr="https://images.diagnosticquestions.com/uploads/questions/ec1b6f7d-3194-4ff0-93d4-80d018a10c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00" y="129874"/>
            <a:ext cx="6705196" cy="502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904" t="58963" r="62071" b="25645"/>
          <a:stretch/>
        </p:blipFill>
        <p:spPr>
          <a:xfrm>
            <a:off x="1499452" y="5016348"/>
            <a:ext cx="4491254" cy="184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28508" y="3208446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 student 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thought it was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only in the A circle.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615184" y="168985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 descr="https://images.diagnosticquestions.com/uploads/questions/2f855a22-d67a-4e55-bf8c-4233e17a95f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9" y="189057"/>
            <a:ext cx="6353771" cy="476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643" t="58863" r="34575" b="24951"/>
          <a:stretch/>
        </p:blipFill>
        <p:spPr>
          <a:xfrm>
            <a:off x="1362973" y="4830792"/>
            <a:ext cx="4655442" cy="202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34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2020-05-27T14:54:15Z</dcterms:modified>
</cp:coreProperties>
</file>