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7" r:id="rId4"/>
    <p:sldId id="265" r:id="rId5"/>
    <p:sldId id="266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A5A5A2-CF1B-4789-964C-97C20127AF3F}" v="111" dt="2021-11-29T08:16:01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FA5A5A2-CF1B-4789-964C-97C20127AF3F}"/>
    <pc:docChg chg="custSel addSld delSld modSld sldOrd">
      <pc:chgData name="Stewart Gale" userId="3647ddd2-6040-41ae-a96d-232c23482af8" providerId="ADAL" clId="{AFA5A5A2-CF1B-4789-964C-97C20127AF3F}" dt="2021-11-29T08:16:11.655" v="202" actId="1076"/>
      <pc:docMkLst>
        <pc:docMk/>
      </pc:docMkLst>
      <pc:sldChg chg="modSp mod">
        <pc:chgData name="Stewart Gale" userId="3647ddd2-6040-41ae-a96d-232c23482af8" providerId="ADAL" clId="{AFA5A5A2-CF1B-4789-964C-97C20127AF3F}" dt="2021-11-29T08:02:47.839" v="170" actId="14100"/>
        <pc:sldMkLst>
          <pc:docMk/>
          <pc:sldMk cId="803067095" sldId="264"/>
        </pc:sldMkLst>
        <pc:spChg chg="mod">
          <ac:chgData name="Stewart Gale" userId="3647ddd2-6040-41ae-a96d-232c23482af8" providerId="ADAL" clId="{AFA5A5A2-CF1B-4789-964C-97C20127AF3F}" dt="2021-11-29T08:02:47.839" v="170" actId="14100"/>
          <ac:spMkLst>
            <pc:docMk/>
            <pc:sldMk cId="803067095" sldId="264"/>
            <ac:spMk id="5" creationId="{00000000-0000-0000-0000-000000000000}"/>
          </ac:spMkLst>
        </pc:spChg>
      </pc:sldChg>
      <pc:sldChg chg="addSp delSp modSp mod delAnim">
        <pc:chgData name="Stewart Gale" userId="3647ddd2-6040-41ae-a96d-232c23482af8" providerId="ADAL" clId="{AFA5A5A2-CF1B-4789-964C-97C20127AF3F}" dt="2021-11-29T08:12:29.497" v="193" actId="113"/>
        <pc:sldMkLst>
          <pc:docMk/>
          <pc:sldMk cId="1386914283" sldId="265"/>
        </pc:sldMkLst>
        <pc:spChg chg="del">
          <ac:chgData name="Stewart Gale" userId="3647ddd2-6040-41ae-a96d-232c23482af8" providerId="ADAL" clId="{AFA5A5A2-CF1B-4789-964C-97C20127AF3F}" dt="2021-11-13T18:12:59.197" v="34" actId="478"/>
          <ac:spMkLst>
            <pc:docMk/>
            <pc:sldMk cId="1386914283" sldId="265"/>
            <ac:spMk id="2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13T18:13:26.274" v="40" actId="20577"/>
          <ac:spMkLst>
            <pc:docMk/>
            <pc:sldMk cId="1386914283" sldId="265"/>
            <ac:spMk id="5" creationId="{00000000-0000-0000-0000-000000000000}"/>
          </ac:spMkLst>
        </pc:spChg>
        <pc:spChg chg="del">
          <ac:chgData name="Stewart Gale" userId="3647ddd2-6040-41ae-a96d-232c23482af8" providerId="ADAL" clId="{AFA5A5A2-CF1B-4789-964C-97C20127AF3F}" dt="2021-11-13T18:12:59.197" v="34" actId="478"/>
          <ac:spMkLst>
            <pc:docMk/>
            <pc:sldMk cId="1386914283" sldId="265"/>
            <ac:spMk id="6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29T08:12:29.497" v="193" actId="113"/>
          <ac:spMkLst>
            <pc:docMk/>
            <pc:sldMk cId="1386914283" sldId="265"/>
            <ac:spMk id="7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13T18:14:46.259" v="86" actId="207"/>
          <ac:spMkLst>
            <pc:docMk/>
            <pc:sldMk cId="1386914283" sldId="265"/>
            <ac:spMk id="8" creationId="{00000000-0000-0000-0000-000000000000}"/>
          </ac:spMkLst>
        </pc:spChg>
        <pc:spChg chg="add mod">
          <ac:chgData name="Stewart Gale" userId="3647ddd2-6040-41ae-a96d-232c23482af8" providerId="ADAL" clId="{AFA5A5A2-CF1B-4789-964C-97C20127AF3F}" dt="2021-11-13T18:13:31.651" v="42" actId="1076"/>
          <ac:spMkLst>
            <pc:docMk/>
            <pc:sldMk cId="1386914283" sldId="265"/>
            <ac:spMk id="9" creationId="{7700D690-D656-4143-90D6-6811F1C01976}"/>
          </ac:spMkLst>
        </pc:spChg>
        <pc:picChg chg="del mod">
          <ac:chgData name="Stewart Gale" userId="3647ddd2-6040-41ae-a96d-232c23482af8" providerId="ADAL" clId="{AFA5A5A2-CF1B-4789-964C-97C20127AF3F}" dt="2021-11-13T18:13:56.832" v="65" actId="21"/>
          <ac:picMkLst>
            <pc:docMk/>
            <pc:sldMk cId="1386914283" sldId="265"/>
            <ac:picMk id="3" creationId="{00000000-0000-0000-0000-000000000000}"/>
          </ac:picMkLst>
        </pc:picChg>
      </pc:sldChg>
      <pc:sldChg chg="addSp delSp modSp mod delAnim">
        <pc:chgData name="Stewart Gale" userId="3647ddd2-6040-41ae-a96d-232c23482af8" providerId="ADAL" clId="{AFA5A5A2-CF1B-4789-964C-97C20127AF3F}" dt="2021-11-29T08:11:57.865" v="184" actId="20577"/>
        <pc:sldMkLst>
          <pc:docMk/>
          <pc:sldMk cId="219122137" sldId="266"/>
        </pc:sldMkLst>
        <pc:spChg chg="mod">
          <ac:chgData name="Stewart Gale" userId="3647ddd2-6040-41ae-a96d-232c23482af8" providerId="ADAL" clId="{AFA5A5A2-CF1B-4789-964C-97C20127AF3F}" dt="2021-11-13T18:17:13.802" v="153" actId="207"/>
          <ac:spMkLst>
            <pc:docMk/>
            <pc:sldMk cId="219122137" sldId="266"/>
            <ac:spMk id="3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13T18:16:43.908" v="135" actId="20577"/>
          <ac:spMkLst>
            <pc:docMk/>
            <pc:sldMk cId="219122137" sldId="266"/>
            <ac:spMk id="4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29T08:11:57.865" v="184" actId="20577"/>
          <ac:spMkLst>
            <pc:docMk/>
            <pc:sldMk cId="219122137" sldId="266"/>
            <ac:spMk id="7" creationId="{00000000-0000-0000-0000-000000000000}"/>
          </ac:spMkLst>
        </pc:spChg>
        <pc:spChg chg="del">
          <ac:chgData name="Stewart Gale" userId="3647ddd2-6040-41ae-a96d-232c23482af8" providerId="ADAL" clId="{AFA5A5A2-CF1B-4789-964C-97C20127AF3F}" dt="2021-11-13T18:16:30.457" v="129" actId="478"/>
          <ac:spMkLst>
            <pc:docMk/>
            <pc:sldMk cId="219122137" sldId="266"/>
            <ac:spMk id="8" creationId="{00000000-0000-0000-0000-000000000000}"/>
          </ac:spMkLst>
        </pc:spChg>
        <pc:spChg chg="del">
          <ac:chgData name="Stewart Gale" userId="3647ddd2-6040-41ae-a96d-232c23482af8" providerId="ADAL" clId="{AFA5A5A2-CF1B-4789-964C-97C20127AF3F}" dt="2021-11-13T18:16:30.457" v="129" actId="478"/>
          <ac:spMkLst>
            <pc:docMk/>
            <pc:sldMk cId="219122137" sldId="266"/>
            <ac:spMk id="9" creationId="{00000000-0000-0000-0000-000000000000}"/>
          </ac:spMkLst>
        </pc:spChg>
        <pc:spChg chg="add mod">
          <ac:chgData name="Stewart Gale" userId="3647ddd2-6040-41ae-a96d-232c23482af8" providerId="ADAL" clId="{AFA5A5A2-CF1B-4789-964C-97C20127AF3F}" dt="2021-11-13T18:16:51.972" v="138" actId="14100"/>
          <ac:spMkLst>
            <pc:docMk/>
            <pc:sldMk cId="219122137" sldId="266"/>
            <ac:spMk id="10" creationId="{480ABDC5-7C20-498B-A5F3-EBB85C1E175D}"/>
          </ac:spMkLst>
        </pc:spChg>
        <pc:picChg chg="del">
          <ac:chgData name="Stewart Gale" userId="3647ddd2-6040-41ae-a96d-232c23482af8" providerId="ADAL" clId="{AFA5A5A2-CF1B-4789-964C-97C20127AF3F}" dt="2021-11-13T18:16:27.233" v="128" actId="478"/>
          <ac:picMkLst>
            <pc:docMk/>
            <pc:sldMk cId="219122137" sldId="266"/>
            <ac:picMk id="5" creationId="{00000000-0000-0000-0000-000000000000}"/>
          </ac:picMkLst>
        </pc:picChg>
      </pc:sldChg>
      <pc:sldChg chg="addSp delSp modSp add mod ord delAnim">
        <pc:chgData name="Stewart Gale" userId="3647ddd2-6040-41ae-a96d-232c23482af8" providerId="ADAL" clId="{AFA5A5A2-CF1B-4789-964C-97C20127AF3F}" dt="2021-11-13T18:14:59.341" v="89" actId="207"/>
        <pc:sldMkLst>
          <pc:docMk/>
          <pc:sldMk cId="1837656498" sldId="267"/>
        </pc:sldMkLst>
        <pc:spChg chg="mod">
          <ac:chgData name="Stewart Gale" userId="3647ddd2-6040-41ae-a96d-232c23482af8" providerId="ADAL" clId="{AFA5A5A2-CF1B-4789-964C-97C20127AF3F}" dt="2021-11-13T18:14:59.341" v="89" actId="207"/>
          <ac:spMkLst>
            <pc:docMk/>
            <pc:sldMk cId="1837656498" sldId="267"/>
            <ac:spMk id="2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13T18:12:05.333" v="7" actId="20577"/>
          <ac:spMkLst>
            <pc:docMk/>
            <pc:sldMk cId="1837656498" sldId="267"/>
            <ac:spMk id="5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13T18:14:55.945" v="88" actId="207"/>
          <ac:spMkLst>
            <pc:docMk/>
            <pc:sldMk cId="1837656498" sldId="267"/>
            <ac:spMk id="6" creationId="{00000000-0000-0000-0000-000000000000}"/>
          </ac:spMkLst>
        </pc:spChg>
        <pc:spChg chg="del">
          <ac:chgData name="Stewart Gale" userId="3647ddd2-6040-41ae-a96d-232c23482af8" providerId="ADAL" clId="{AFA5A5A2-CF1B-4789-964C-97C20127AF3F}" dt="2021-11-13T18:11:52.686" v="1" actId="478"/>
          <ac:spMkLst>
            <pc:docMk/>
            <pc:sldMk cId="1837656498" sldId="267"/>
            <ac:spMk id="7" creationId="{00000000-0000-0000-0000-000000000000}"/>
          </ac:spMkLst>
        </pc:spChg>
        <pc:spChg chg="del">
          <ac:chgData name="Stewart Gale" userId="3647ddd2-6040-41ae-a96d-232c23482af8" providerId="ADAL" clId="{AFA5A5A2-CF1B-4789-964C-97C20127AF3F}" dt="2021-11-13T18:11:52.686" v="1" actId="478"/>
          <ac:spMkLst>
            <pc:docMk/>
            <pc:sldMk cId="1837656498" sldId="267"/>
            <ac:spMk id="8" creationId="{00000000-0000-0000-0000-000000000000}"/>
          </ac:spMkLst>
        </pc:spChg>
        <pc:spChg chg="add mod">
          <ac:chgData name="Stewart Gale" userId="3647ddd2-6040-41ae-a96d-232c23482af8" providerId="ADAL" clId="{AFA5A5A2-CF1B-4789-964C-97C20127AF3F}" dt="2021-11-13T18:12:17.008" v="10" actId="14100"/>
          <ac:spMkLst>
            <pc:docMk/>
            <pc:sldMk cId="1837656498" sldId="267"/>
            <ac:spMk id="9" creationId="{B7043ADE-ADB1-4529-ADFE-B3DC293566A2}"/>
          </ac:spMkLst>
        </pc:spChg>
        <pc:picChg chg="del">
          <ac:chgData name="Stewart Gale" userId="3647ddd2-6040-41ae-a96d-232c23482af8" providerId="ADAL" clId="{AFA5A5A2-CF1B-4789-964C-97C20127AF3F}" dt="2021-11-13T18:11:52.686" v="1" actId="478"/>
          <ac:picMkLst>
            <pc:docMk/>
            <pc:sldMk cId="1837656498" sldId="267"/>
            <ac:picMk id="3" creationId="{00000000-0000-0000-0000-000000000000}"/>
          </ac:picMkLst>
        </pc:picChg>
      </pc:sldChg>
      <pc:sldChg chg="addSp delSp modSp new del mod">
        <pc:chgData name="Stewart Gale" userId="3647ddd2-6040-41ae-a96d-232c23482af8" providerId="ADAL" clId="{AFA5A5A2-CF1B-4789-964C-97C20127AF3F}" dt="2021-11-29T08:10:43.565" v="173" actId="47"/>
        <pc:sldMkLst>
          <pc:docMk/>
          <pc:sldMk cId="3029103246" sldId="268"/>
        </pc:sldMkLst>
        <pc:spChg chg="del">
          <ac:chgData name="Stewart Gale" userId="3647ddd2-6040-41ae-a96d-232c23482af8" providerId="ADAL" clId="{AFA5A5A2-CF1B-4789-964C-97C20127AF3F}" dt="2021-11-13T18:14:02.385" v="67" actId="478"/>
          <ac:spMkLst>
            <pc:docMk/>
            <pc:sldMk cId="3029103246" sldId="268"/>
            <ac:spMk id="2" creationId="{43385515-1157-459B-A48B-FBB153D49E3E}"/>
          </ac:spMkLst>
        </pc:spChg>
        <pc:spChg chg="del">
          <ac:chgData name="Stewart Gale" userId="3647ddd2-6040-41ae-a96d-232c23482af8" providerId="ADAL" clId="{AFA5A5A2-CF1B-4789-964C-97C20127AF3F}" dt="2021-11-13T18:14:02.385" v="67" actId="478"/>
          <ac:spMkLst>
            <pc:docMk/>
            <pc:sldMk cId="3029103246" sldId="268"/>
            <ac:spMk id="3" creationId="{4691F7D8-77B7-4AED-9E5B-B96B3A8C88F9}"/>
          </ac:spMkLst>
        </pc:spChg>
        <pc:picChg chg="add mod modCrop">
          <ac:chgData name="Stewart Gale" userId="3647ddd2-6040-41ae-a96d-232c23482af8" providerId="ADAL" clId="{AFA5A5A2-CF1B-4789-964C-97C20127AF3F}" dt="2021-11-13T18:14:19.846" v="75" actId="1076"/>
          <ac:picMkLst>
            <pc:docMk/>
            <pc:sldMk cId="3029103246" sldId="268"/>
            <ac:picMk id="4" creationId="{6A0A9641-7428-432B-9D54-F806581BA944}"/>
          </ac:picMkLst>
        </pc:picChg>
      </pc:sldChg>
      <pc:sldChg chg="addSp delSp modSp add mod delAnim">
        <pc:chgData name="Stewart Gale" userId="3647ddd2-6040-41ae-a96d-232c23482af8" providerId="ADAL" clId="{AFA5A5A2-CF1B-4789-964C-97C20127AF3F}" dt="2021-11-29T08:16:11.655" v="202" actId="1076"/>
        <pc:sldMkLst>
          <pc:docMk/>
          <pc:sldMk cId="600950397" sldId="269"/>
        </pc:sldMkLst>
        <pc:spChg chg="del">
          <ac:chgData name="Stewart Gale" userId="3647ddd2-6040-41ae-a96d-232c23482af8" providerId="ADAL" clId="{AFA5A5A2-CF1B-4789-964C-97C20127AF3F}" dt="2021-11-13T18:15:17.078" v="92" actId="478"/>
          <ac:spMkLst>
            <pc:docMk/>
            <pc:sldMk cId="600950397" sldId="269"/>
            <ac:spMk id="3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13T18:15:27.366" v="96" actId="20577"/>
          <ac:spMkLst>
            <pc:docMk/>
            <pc:sldMk cId="600950397" sldId="269"/>
            <ac:spMk id="4" creationId="{00000000-0000-0000-0000-000000000000}"/>
          </ac:spMkLst>
        </pc:spChg>
        <pc:spChg chg="del">
          <ac:chgData name="Stewart Gale" userId="3647ddd2-6040-41ae-a96d-232c23482af8" providerId="ADAL" clId="{AFA5A5A2-CF1B-4789-964C-97C20127AF3F}" dt="2021-11-13T18:15:17.078" v="92" actId="478"/>
          <ac:spMkLst>
            <pc:docMk/>
            <pc:sldMk cId="600950397" sldId="269"/>
            <ac:spMk id="7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29T08:15:18.087" v="196" actId="14100"/>
          <ac:spMkLst>
            <pc:docMk/>
            <pc:sldMk cId="600950397" sldId="269"/>
            <ac:spMk id="8" creationId="{00000000-0000-0000-0000-000000000000}"/>
          </ac:spMkLst>
        </pc:spChg>
        <pc:spChg chg="mod">
          <ac:chgData name="Stewart Gale" userId="3647ddd2-6040-41ae-a96d-232c23482af8" providerId="ADAL" clId="{AFA5A5A2-CF1B-4789-964C-97C20127AF3F}" dt="2021-11-29T08:16:11.655" v="202" actId="1076"/>
          <ac:spMkLst>
            <pc:docMk/>
            <pc:sldMk cId="600950397" sldId="269"/>
            <ac:spMk id="9" creationId="{00000000-0000-0000-0000-000000000000}"/>
          </ac:spMkLst>
        </pc:spChg>
        <pc:spChg chg="add mod">
          <ac:chgData name="Stewart Gale" userId="3647ddd2-6040-41ae-a96d-232c23482af8" providerId="ADAL" clId="{AFA5A5A2-CF1B-4789-964C-97C20127AF3F}" dt="2021-11-13T18:15:35.590" v="99" actId="14100"/>
          <ac:spMkLst>
            <pc:docMk/>
            <pc:sldMk cId="600950397" sldId="269"/>
            <ac:spMk id="10" creationId="{AE3290FC-079C-4E90-846F-62B4C6F58C2B}"/>
          </ac:spMkLst>
        </pc:spChg>
        <pc:picChg chg="del">
          <ac:chgData name="Stewart Gale" userId="3647ddd2-6040-41ae-a96d-232c23482af8" providerId="ADAL" clId="{AFA5A5A2-CF1B-4789-964C-97C20127AF3F}" dt="2021-11-13T18:15:08.913" v="91" actId="478"/>
          <ac:picMkLst>
            <pc:docMk/>
            <pc:sldMk cId="600950397" sldId="269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711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87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03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97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086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136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12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38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449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86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05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6D973-90D7-4094-99A2-248FBE4EA18E}" type="datetimeFigureOut">
              <a:rPr lang="en-GB" smtClean="0"/>
              <a:t>29/11/2021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B3363-AD6E-4171-8295-6E8C22765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17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07502" y="1052006"/>
            <a:ext cx="5963729" cy="4373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cos 45 cos 45 + sin 45 sin 45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cos 30 sin 60 + sin 30 cos 60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 30 sin 30 + cos 30 cos 30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cos 30 cos 30 – 5 sin 30 sin 30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4542" y="1028666"/>
            <a:ext cx="5653179" cy="4373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sin 30 – 11 cos 60 + 4 tan 45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 45 cos 45 + cos 30 tan 30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 30 tan 45 + tan 30 sin 60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 sin 45 cos 45</a:t>
            </a:r>
          </a:p>
        </p:txBody>
      </p:sp>
    </p:spTree>
    <p:extLst>
      <p:ext uri="{BB962C8B-B14F-4D97-AF65-F5344CB8AC3E}">
        <p14:creationId xmlns:p14="http://schemas.microsoft.com/office/powerpoint/2010/main" val="803067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30416" y="2168105"/>
            <a:ext cx="76430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55654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0551" y="315885"/>
            <a:ext cx="9661586" cy="72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sin 30 – 11 cos 60 + 4 tan 45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4827" y="1349062"/>
            <a:ext cx="57186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2.5 – 5.5 + 4 </a:t>
            </a:r>
            <a:r>
              <a:rPr lang="en-US" sz="6600" dirty="0"/>
              <a:t>=</a:t>
            </a:r>
            <a:r>
              <a:rPr lang="en-US" sz="6600" dirty="0">
                <a:solidFill>
                  <a:srgbClr val="FF0000"/>
                </a:solidFill>
              </a:rPr>
              <a:t> </a:t>
            </a:r>
            <a:r>
              <a:rPr lang="en-US" sz="6600" b="1" dirty="0">
                <a:solidFill>
                  <a:srgbClr val="FF0000"/>
                </a:solidFill>
              </a:rPr>
              <a:t>1</a:t>
            </a:r>
            <a:endParaRPr lang="en-GB" sz="6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23791" y="4335102"/>
                <a:ext cx="9128240" cy="1772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6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6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6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6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66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6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6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6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US" sz="6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6600" dirty="0">
                    <a:solidFill>
                      <a:srgbClr val="FF0000"/>
                    </a:solidFill>
                  </a:rPr>
                  <a:t> </a:t>
                </a:r>
                <a:r>
                  <a:rPr lang="en-GB" sz="6600" dirty="0"/>
                  <a:t>=</a:t>
                </a:r>
                <a:r>
                  <a:rPr lang="en-GB" sz="66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6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600" b="1" dirty="0">
                    <a:solidFill>
                      <a:srgbClr val="FF0000"/>
                    </a:solidFill>
                  </a:rPr>
                  <a:t>  </a:t>
                </a:r>
                <a:r>
                  <a:rPr lang="en-GB" sz="6600" dirty="0"/>
                  <a:t>=</a:t>
                </a:r>
                <a:r>
                  <a:rPr lang="en-GB" sz="6600" dirty="0">
                    <a:solidFill>
                      <a:srgbClr val="FF0000"/>
                    </a:solidFill>
                  </a:rPr>
                  <a:t> </a:t>
                </a:r>
                <a:r>
                  <a:rPr lang="en-GB" sz="6600" b="1" dirty="0">
                    <a:solidFill>
                      <a:srgbClr val="FF0000"/>
                    </a:solidFill>
                  </a:rPr>
                  <a:t> 1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791" y="4335102"/>
                <a:ext cx="9128240" cy="1772665"/>
              </a:xfrm>
              <a:prstGeom prst="rect">
                <a:avLst/>
              </a:prstGeom>
              <a:blipFill>
                <a:blip r:embed="rId2"/>
                <a:stretch>
                  <a:fillRect r="-868" b="-103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7043ADE-ADB1-4529-ADFE-B3DC293566A2}"/>
              </a:ext>
            </a:extLst>
          </p:cNvPr>
          <p:cNvSpPr txBox="1"/>
          <p:nvPr/>
        </p:nvSpPr>
        <p:spPr>
          <a:xfrm>
            <a:off x="382438" y="3211826"/>
            <a:ext cx="6695480" cy="72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 45 cos 45 + cos 30 tan 30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5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0551" y="315885"/>
            <a:ext cx="9661586" cy="72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 30 tan 45 + tan 30 sin 60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393773" y="1215319"/>
                <a:ext cx="8297229" cy="1619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6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6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 </a:t>
                </a:r>
                <a:r>
                  <a:rPr lang="en-GB" sz="6000" dirty="0"/>
                  <a:t>=</a:t>
                </a:r>
                <a:r>
                  <a:rPr lang="en-GB" sz="60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b="1" dirty="0">
                    <a:solidFill>
                      <a:srgbClr val="FF0000"/>
                    </a:solidFill>
                  </a:rPr>
                  <a:t>  </a:t>
                </a:r>
                <a:r>
                  <a:rPr lang="en-GB" sz="6000" dirty="0"/>
                  <a:t>= </a:t>
                </a:r>
                <a:r>
                  <a:rPr lang="en-GB" sz="60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773" y="1215319"/>
                <a:ext cx="8297229" cy="1619931"/>
              </a:xfrm>
              <a:prstGeom prst="rect">
                <a:avLst/>
              </a:prstGeom>
              <a:blipFill>
                <a:blip r:embed="rId2"/>
                <a:stretch>
                  <a:fillRect b="-9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86535" y="4186065"/>
                <a:ext cx="7840031" cy="1724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7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7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7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7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7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f>
                      <m:fPr>
                        <m:ctrlPr>
                          <a:rPr lang="en-US" sz="7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7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7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7200" dirty="0">
                    <a:solidFill>
                      <a:srgbClr val="FF0000"/>
                    </a:solidFill>
                  </a:rPr>
                  <a:t>  </a:t>
                </a:r>
                <a:r>
                  <a:rPr lang="en-GB" sz="7200" dirty="0"/>
                  <a:t>=</a:t>
                </a:r>
                <a:r>
                  <a:rPr lang="en-GB" sz="72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7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72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7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7200" b="1" dirty="0">
                    <a:solidFill>
                      <a:srgbClr val="FF0000"/>
                    </a:solidFill>
                  </a:rPr>
                  <a:t>  </a:t>
                </a:r>
                <a:r>
                  <a:rPr lang="en-GB" sz="7200" dirty="0"/>
                  <a:t>=</a:t>
                </a:r>
                <a:r>
                  <a:rPr lang="en-GB" sz="7200" dirty="0">
                    <a:solidFill>
                      <a:srgbClr val="FF0000"/>
                    </a:solidFill>
                  </a:rPr>
                  <a:t>  </a:t>
                </a:r>
                <a:r>
                  <a:rPr lang="en-GB" sz="7200" b="1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535" y="4186065"/>
                <a:ext cx="7840031" cy="1724318"/>
              </a:xfrm>
              <a:prstGeom prst="rect">
                <a:avLst/>
              </a:prstGeom>
              <a:blipFill>
                <a:blip r:embed="rId3"/>
                <a:stretch>
                  <a:fillRect r="-467" b="-116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700D690-D656-4143-90D6-6811F1C01976}"/>
              </a:ext>
            </a:extLst>
          </p:cNvPr>
          <p:cNvSpPr txBox="1"/>
          <p:nvPr/>
        </p:nvSpPr>
        <p:spPr>
          <a:xfrm>
            <a:off x="310551" y="3161411"/>
            <a:ext cx="6096000" cy="72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 sin 45 cos 45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91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6045" y="252625"/>
            <a:ext cx="7919050" cy="72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cos 45 cos 45 + sin 45 sin 45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41373" y="1170979"/>
                <a:ext cx="8323109" cy="1452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6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 </a:t>
                </a:r>
                <a:r>
                  <a:rPr lang="en-GB" sz="6000" dirty="0"/>
                  <a:t>=</a:t>
                </a:r>
                <a:r>
                  <a:rPr lang="en-GB" sz="60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b="1" dirty="0">
                    <a:solidFill>
                      <a:srgbClr val="FF0000"/>
                    </a:solidFill>
                  </a:rPr>
                  <a:t>  </a:t>
                </a:r>
                <a:r>
                  <a:rPr lang="en-GB" sz="6000" dirty="0"/>
                  <a:t>=</a:t>
                </a:r>
                <a:r>
                  <a:rPr lang="en-GB" sz="6000" dirty="0">
                    <a:solidFill>
                      <a:srgbClr val="FF0000"/>
                    </a:solidFill>
                  </a:rPr>
                  <a:t> </a:t>
                </a:r>
                <a:r>
                  <a:rPr lang="en-GB" sz="6000" b="1" dirty="0">
                    <a:solidFill>
                      <a:srgbClr val="FF0000"/>
                    </a:solidFill>
                  </a:rPr>
                  <a:t> 1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373" y="1170979"/>
                <a:ext cx="8323109" cy="1452321"/>
              </a:xfrm>
              <a:prstGeom prst="rect">
                <a:avLst/>
              </a:prstGeom>
              <a:blipFill>
                <a:blip r:embed="rId2"/>
                <a:stretch>
                  <a:fillRect r="-1538" b="-11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242204" y="4343969"/>
                <a:ext cx="9322278" cy="156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6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6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 </a:t>
                </a:r>
                <a:r>
                  <a:rPr lang="en-GB" sz="60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6000" b="1" dirty="0">
                    <a:solidFill>
                      <a:srgbClr val="FF0000"/>
                    </a:solidFill>
                  </a:rPr>
                  <a:t>  </a:t>
                </a:r>
                <a:r>
                  <a:rPr lang="en-GB" sz="6000" dirty="0"/>
                  <a:t>=</a:t>
                </a:r>
                <a:r>
                  <a:rPr lang="en-GB" sz="6000" dirty="0">
                    <a:solidFill>
                      <a:srgbClr val="FF0000"/>
                    </a:solidFill>
                  </a:rPr>
                  <a:t> </a:t>
                </a:r>
                <a:r>
                  <a:rPr lang="en-GB" sz="6000" b="1" dirty="0">
                    <a:solidFill>
                      <a:srgbClr val="FF0000"/>
                    </a:solidFill>
                  </a:rPr>
                  <a:t> 1 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204" y="4343969"/>
                <a:ext cx="9322278" cy="1561325"/>
              </a:xfrm>
              <a:prstGeom prst="rect">
                <a:avLst/>
              </a:prstGeom>
              <a:blipFill>
                <a:blip r:embed="rId3"/>
                <a:stretch>
                  <a:fillRect b="-140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80ABDC5-7C20-498B-A5F3-EBB85C1E175D}"/>
              </a:ext>
            </a:extLst>
          </p:cNvPr>
          <p:cNvSpPr txBox="1"/>
          <p:nvPr/>
        </p:nvSpPr>
        <p:spPr>
          <a:xfrm>
            <a:off x="322052" y="3303840"/>
            <a:ext cx="6642339" cy="72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cos 30 sin 60 + sin 30 cos 60</a:t>
            </a:r>
          </a:p>
        </p:txBody>
      </p:sp>
    </p:spTree>
    <p:extLst>
      <p:ext uri="{BB962C8B-B14F-4D97-AF65-F5344CB8AC3E}">
        <p14:creationId xmlns:p14="http://schemas.microsoft.com/office/powerpoint/2010/main" val="2191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6045" y="252625"/>
            <a:ext cx="7919050" cy="72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 30 sin 30 + cos 30 cos 30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702943" y="1220555"/>
                <a:ext cx="7016151" cy="14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54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5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5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5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5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5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 </a:t>
                </a:r>
                <a:r>
                  <a:rPr lang="en-GB" sz="5400" dirty="0"/>
                  <a:t>=</a:t>
                </a:r>
                <a:r>
                  <a:rPr lang="en-GB" sz="5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5400" b="1" dirty="0">
                    <a:solidFill>
                      <a:srgbClr val="FF0000"/>
                    </a:solidFill>
                  </a:rPr>
                  <a:t>  </a:t>
                </a:r>
                <a:r>
                  <a:rPr lang="en-GB" sz="5400" dirty="0"/>
                  <a:t>=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 1 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943" y="1220555"/>
                <a:ext cx="7016151" cy="1414426"/>
              </a:xfrm>
              <a:prstGeom prst="rect">
                <a:avLst/>
              </a:prstGeom>
              <a:blipFill>
                <a:blip r:embed="rId2"/>
                <a:stretch>
                  <a:fillRect r="-4692" b="-137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017915" y="4337879"/>
                <a:ext cx="10035398" cy="1414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5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5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5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5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</a:t>
                </a:r>
                <a:r>
                  <a:rPr lang="en-GB" sz="54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– </a:t>
                </a:r>
                <a:r>
                  <a:rPr lang="en-GB" sz="5400" dirty="0">
                    <a:solidFill>
                      <a:srgbClr val="FF0000"/>
                    </a:solidFill>
                  </a:rPr>
                  <a:t>5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54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 </a:t>
                </a:r>
                <a:r>
                  <a:rPr lang="en-GB" sz="5400" dirty="0"/>
                  <a:t>=</a:t>
                </a:r>
                <a:r>
                  <a:rPr lang="en-GB" sz="5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.25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– </a:t>
                </a:r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.25</m:t>
                    </m:r>
                  </m:oMath>
                </a14:m>
                <a:r>
                  <a:rPr lang="en-GB" sz="5400" b="1" dirty="0">
                    <a:solidFill>
                      <a:srgbClr val="FF0000"/>
                    </a:solidFill>
                  </a:rPr>
                  <a:t>  </a:t>
                </a:r>
                <a:r>
                  <a:rPr lang="en-GB" sz="5400" dirty="0"/>
                  <a:t>=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 1 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915" y="4337879"/>
                <a:ext cx="10035398" cy="1414426"/>
              </a:xfrm>
              <a:prstGeom prst="rect">
                <a:avLst/>
              </a:prstGeom>
              <a:blipFill>
                <a:blip r:embed="rId3"/>
                <a:stretch>
                  <a:fillRect l="-3281" r="-3038" b="-137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E3290FC-079C-4E90-846F-62B4C6F58C2B}"/>
              </a:ext>
            </a:extLst>
          </p:cNvPr>
          <p:cNvSpPr txBox="1"/>
          <p:nvPr/>
        </p:nvSpPr>
        <p:spPr>
          <a:xfrm>
            <a:off x="350807" y="3125562"/>
            <a:ext cx="7407215" cy="72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cos 30 cos 30 – 5 sin 30 sin 30</a:t>
            </a:r>
          </a:p>
        </p:txBody>
      </p:sp>
    </p:spTree>
    <p:extLst>
      <p:ext uri="{BB962C8B-B14F-4D97-AF65-F5344CB8AC3E}">
        <p14:creationId xmlns:p14="http://schemas.microsoft.com/office/powerpoint/2010/main" val="60095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272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 Thomas More RC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Trigonometry – Exact Values</dc:title>
  <dc:creator>Sam Wild</dc:creator>
  <cp:lastModifiedBy>Stewart Gale</cp:lastModifiedBy>
  <cp:revision>21</cp:revision>
  <dcterms:created xsi:type="dcterms:W3CDTF">2018-07-13T09:30:22Z</dcterms:created>
  <dcterms:modified xsi:type="dcterms:W3CDTF">2021-11-29T08:16:12Z</dcterms:modified>
</cp:coreProperties>
</file>