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2ECC72-2FE0-4E1A-9278-0C79E660320A}" v="1" dt="2021-11-26T18:38:26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02ECC72-2FE0-4E1A-9278-0C79E660320A}"/>
    <pc:docChg chg="custSel modSld">
      <pc:chgData name="Stewart Gale" userId="3647ddd2-6040-41ae-a96d-232c23482af8" providerId="ADAL" clId="{902ECC72-2FE0-4E1A-9278-0C79E660320A}" dt="2021-11-26T18:39:47.309" v="90" actId="1076"/>
      <pc:docMkLst>
        <pc:docMk/>
      </pc:docMkLst>
      <pc:sldChg chg="addSp delSp modSp mod">
        <pc:chgData name="Stewart Gale" userId="3647ddd2-6040-41ae-a96d-232c23482af8" providerId="ADAL" clId="{902ECC72-2FE0-4E1A-9278-0C79E660320A}" dt="2021-11-26T18:39:47.309" v="90" actId="1076"/>
        <pc:sldMkLst>
          <pc:docMk/>
          <pc:sldMk cId="3666353558" sldId="256"/>
        </pc:sldMkLst>
        <pc:spChg chg="del">
          <ac:chgData name="Stewart Gale" userId="3647ddd2-6040-41ae-a96d-232c23482af8" providerId="ADAL" clId="{902ECC72-2FE0-4E1A-9278-0C79E660320A}" dt="2021-11-26T18:38:09.242" v="50" actId="478"/>
          <ac:spMkLst>
            <pc:docMk/>
            <pc:sldMk cId="3666353558" sldId="256"/>
            <ac:spMk id="26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27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28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29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30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31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32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33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34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35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37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43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44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45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46" creationId="{00000000-0000-0000-0000-000000000000}"/>
          </ac:spMkLst>
        </pc:spChg>
        <pc:spChg chg="del">
          <ac:chgData name="Stewart Gale" userId="3647ddd2-6040-41ae-a96d-232c23482af8" providerId="ADAL" clId="{902ECC72-2FE0-4E1A-9278-0C79E660320A}" dt="2021-11-26T18:38:23.584" v="51" actId="478"/>
          <ac:spMkLst>
            <pc:docMk/>
            <pc:sldMk cId="3666353558" sldId="256"/>
            <ac:spMk id="47" creationId="{00000000-0000-0000-0000-000000000000}"/>
          </ac:spMkLst>
        </pc:spChg>
        <pc:graphicFrameChg chg="mod modGraphic">
          <ac:chgData name="Stewart Gale" userId="3647ddd2-6040-41ae-a96d-232c23482af8" providerId="ADAL" clId="{902ECC72-2FE0-4E1A-9278-0C79E660320A}" dt="2021-11-26T18:39:43.662" v="89" actId="1076"/>
          <ac:graphicFrameMkLst>
            <pc:docMk/>
            <pc:sldMk cId="3666353558" sldId="256"/>
            <ac:graphicFrameMk id="19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902ECC72-2FE0-4E1A-9278-0C79E660320A}" dt="2021-11-26T18:39:11.915" v="79" actId="1037"/>
          <ac:graphicFrameMkLst>
            <pc:docMk/>
            <pc:sldMk cId="3666353558" sldId="256"/>
            <ac:graphicFrameMk id="20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902ECC72-2FE0-4E1A-9278-0C79E660320A}" dt="2021-11-26T18:39:40.191" v="88" actId="1076"/>
          <ac:graphicFrameMkLst>
            <pc:docMk/>
            <pc:sldMk cId="3666353558" sldId="256"/>
            <ac:graphicFrameMk id="22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902ECC72-2FE0-4E1A-9278-0C79E660320A}" dt="2021-11-26T18:39:47.309" v="90" actId="1076"/>
          <ac:graphicFrameMkLst>
            <pc:docMk/>
            <pc:sldMk cId="3666353558" sldId="256"/>
            <ac:graphicFrameMk id="23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902ECC72-2FE0-4E1A-9278-0C79E660320A}" dt="2021-11-26T18:39:36.549" v="87" actId="14100"/>
          <ac:graphicFrameMkLst>
            <pc:docMk/>
            <pc:sldMk cId="3666353558" sldId="256"/>
            <ac:graphicFrameMk id="24" creationId="{00000000-0000-0000-0000-000000000000}"/>
          </ac:graphicFrameMkLst>
        </pc:graphicFrameChg>
        <pc:picChg chg="add mod">
          <ac:chgData name="Stewart Gale" userId="3647ddd2-6040-41ae-a96d-232c23482af8" providerId="ADAL" clId="{902ECC72-2FE0-4E1A-9278-0C79E660320A}" dt="2021-11-26T18:38:38.858" v="54" actId="14100"/>
          <ac:picMkLst>
            <pc:docMk/>
            <pc:sldMk cId="3666353558" sldId="256"/>
            <ac:picMk id="2" creationId="{F0FCAE02-19A6-4D58-ACC1-D531FBA373FE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4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5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6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7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8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9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0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1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2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3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4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5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6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7" creationId="{00000000-0000-0000-0000-000000000000}"/>
          </ac:picMkLst>
        </pc:picChg>
        <pc:picChg chg="del">
          <ac:chgData name="Stewart Gale" userId="3647ddd2-6040-41ae-a96d-232c23482af8" providerId="ADAL" clId="{902ECC72-2FE0-4E1A-9278-0C79E660320A}" dt="2021-11-26T18:38:23.584" v="51" actId="478"/>
          <ac:picMkLst>
            <pc:docMk/>
            <pc:sldMk cId="3666353558" sldId="256"/>
            <ac:picMk id="18" creationId="{00000000-0000-0000-0000-000000000000}"/>
          </ac:picMkLst>
        </pc:picChg>
      </pc:sldChg>
      <pc:sldChg chg="modSp mod">
        <pc:chgData name="Stewart Gale" userId="3647ddd2-6040-41ae-a96d-232c23482af8" providerId="ADAL" clId="{902ECC72-2FE0-4E1A-9278-0C79E660320A}" dt="2021-11-26T18:36:28.511" v="35" actId="1076"/>
        <pc:sldMkLst>
          <pc:docMk/>
          <pc:sldMk cId="2377400290" sldId="259"/>
        </pc:sldMkLst>
        <pc:spChg chg="mod">
          <ac:chgData name="Stewart Gale" userId="3647ddd2-6040-41ae-a96d-232c23482af8" providerId="ADAL" clId="{902ECC72-2FE0-4E1A-9278-0C79E660320A}" dt="2021-11-26T18:35:51.790" v="24" actId="403"/>
          <ac:spMkLst>
            <pc:docMk/>
            <pc:sldMk cId="2377400290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5:51.790" v="24" actId="403"/>
          <ac:spMkLst>
            <pc:docMk/>
            <pc:sldMk cId="2377400290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5:51.790" v="24" actId="403"/>
          <ac:spMkLst>
            <pc:docMk/>
            <pc:sldMk cId="2377400290" sldId="259"/>
            <ac:spMk id="14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5:51.790" v="24" actId="403"/>
          <ac:spMkLst>
            <pc:docMk/>
            <pc:sldMk cId="2377400290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5:51.790" v="24" actId="403"/>
          <ac:spMkLst>
            <pc:docMk/>
            <pc:sldMk cId="2377400290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5:59.220" v="27" actId="404"/>
          <ac:spMkLst>
            <pc:docMk/>
            <pc:sldMk cId="2377400290" sldId="259"/>
            <ac:spMk id="23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5:59.220" v="27" actId="404"/>
          <ac:spMkLst>
            <pc:docMk/>
            <pc:sldMk cId="2377400290" sldId="259"/>
            <ac:spMk id="28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5:59.220" v="27" actId="404"/>
          <ac:spMkLst>
            <pc:docMk/>
            <pc:sldMk cId="2377400290" sldId="259"/>
            <ac:spMk id="32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6:07.572" v="29" actId="1076"/>
          <ac:spMkLst>
            <pc:docMk/>
            <pc:sldMk cId="2377400290" sldId="259"/>
            <ac:spMk id="34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6:04.415" v="28" actId="1076"/>
          <ac:spMkLst>
            <pc:docMk/>
            <pc:sldMk cId="2377400290" sldId="259"/>
            <ac:spMk id="37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6:20.295" v="32" actId="1076"/>
          <ac:spMkLst>
            <pc:docMk/>
            <pc:sldMk cId="2377400290" sldId="259"/>
            <ac:spMk id="40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6:23.200" v="33" actId="1076"/>
          <ac:spMkLst>
            <pc:docMk/>
            <pc:sldMk cId="2377400290" sldId="259"/>
            <ac:spMk id="43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6:16.190" v="31" actId="14100"/>
          <ac:spMkLst>
            <pc:docMk/>
            <pc:sldMk cId="2377400290" sldId="259"/>
            <ac:spMk id="46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6:26.560" v="34" actId="1076"/>
          <ac:spMkLst>
            <pc:docMk/>
            <pc:sldMk cId="2377400290" sldId="259"/>
            <ac:spMk id="50" creationId="{00000000-0000-0000-0000-000000000000}"/>
          </ac:spMkLst>
        </pc:spChg>
        <pc:spChg chg="mod">
          <ac:chgData name="Stewart Gale" userId="3647ddd2-6040-41ae-a96d-232c23482af8" providerId="ADAL" clId="{902ECC72-2FE0-4E1A-9278-0C79E660320A}" dt="2021-11-26T18:36:28.511" v="35" actId="1076"/>
          <ac:spMkLst>
            <pc:docMk/>
            <pc:sldMk cId="2377400290" sldId="259"/>
            <ac:spMk id="5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63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681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454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72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13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03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439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54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6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10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39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CF21B-95C1-499A-82E5-DDF1130A6E64}" type="datetimeFigureOut">
              <a:rPr lang="en-GB" smtClean="0"/>
              <a:t>26/11/2021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2F5D0-65E3-4B82-A21F-6C0DDC43E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04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805579"/>
              </p:ext>
            </p:extLst>
          </p:nvPr>
        </p:nvGraphicFramePr>
        <p:xfrm>
          <a:off x="5389860" y="5637313"/>
          <a:ext cx="2167573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4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-x²+2x+8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</a:rPr>
                        <a:t>y = x²-6x+8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x(x+4)</a:t>
                      </a:r>
                      <a:endParaRPr lang="en-GB" sz="20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024426"/>
              </p:ext>
            </p:extLst>
          </p:nvPr>
        </p:nvGraphicFramePr>
        <p:xfrm>
          <a:off x="77657" y="5637313"/>
          <a:ext cx="2449315" cy="1211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6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21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(x-1)(x-5)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x²(x-3)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12x - 4x²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14501"/>
              </p:ext>
            </p:extLst>
          </p:nvPr>
        </p:nvGraphicFramePr>
        <p:xfrm>
          <a:off x="7677205" y="5646369"/>
          <a:ext cx="213827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4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x²+6x+8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4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x(x-4)²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4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2x²-7x-15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535495"/>
              </p:ext>
            </p:extLst>
          </p:nvPr>
        </p:nvGraphicFramePr>
        <p:xfrm>
          <a:off x="2646744" y="5637313"/>
          <a:ext cx="2589305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(-x+1)(x-2)(x+3)</a:t>
                      </a:r>
                      <a:endParaRPr lang="en-GB" sz="20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2x²+7x-15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(x-1)(x+2)(x-3)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650939"/>
              </p:ext>
            </p:extLst>
          </p:nvPr>
        </p:nvGraphicFramePr>
        <p:xfrm>
          <a:off x="9903230" y="5622776"/>
          <a:ext cx="222767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rgbClr val="7030A0"/>
                          </a:solidFill>
                        </a:rPr>
                        <a:t>y = (x+1)(x-2)(x+3)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x²-2x-15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7030A0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rgbClr val="7030A0"/>
                          </a:solidFill>
                        </a:rPr>
                        <a:t>y = x(x+4)²</a:t>
                      </a:r>
                      <a:endParaRPr lang="en-GB" sz="2000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0FCAE02-19A6-4D58-ACC1-D531FBA37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00" y="0"/>
            <a:ext cx="11986549" cy="54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53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2516" y="2150827"/>
            <a:ext cx="82406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82483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94" y="318102"/>
            <a:ext cx="1658518" cy="16606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/>
          <p:cNvSpPr/>
          <p:nvPr/>
        </p:nvSpPr>
        <p:spPr>
          <a:xfrm>
            <a:off x="1572648" y="363444"/>
            <a:ext cx="402543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1380053" y="1996105"/>
            <a:ext cx="17299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A: </a:t>
            </a:r>
            <a:r>
              <a:rPr lang="en-GB" sz="2000" dirty="0">
                <a:solidFill>
                  <a:srgbClr val="7030A0"/>
                </a:solidFill>
              </a:rPr>
              <a:t>y = -x²+2x+8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33144" y="1978727"/>
            <a:ext cx="15905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B: </a:t>
            </a:r>
            <a:r>
              <a:rPr lang="en-GB" sz="2000" dirty="0">
                <a:solidFill>
                  <a:srgbClr val="7030A0"/>
                </a:solidFill>
              </a:rPr>
              <a:t>y = x²-6x+8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406" y="318101"/>
            <a:ext cx="1665907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Oval 11"/>
          <p:cNvSpPr/>
          <p:nvPr/>
        </p:nvSpPr>
        <p:spPr>
          <a:xfrm>
            <a:off x="4554436" y="1405454"/>
            <a:ext cx="402543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15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507" y="318101"/>
            <a:ext cx="1678437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5225616" y="1970977"/>
            <a:ext cx="1444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C: </a:t>
            </a:r>
            <a:r>
              <a:rPr lang="en-GB" sz="2000" dirty="0">
                <a:solidFill>
                  <a:srgbClr val="7030A0"/>
                </a:solidFill>
              </a:rPr>
              <a:t>y = x(x+4)</a:t>
            </a:r>
          </a:p>
        </p:txBody>
      </p:sp>
      <p:sp>
        <p:nvSpPr>
          <p:cNvPr id="15" name="Oval 14"/>
          <p:cNvSpPr/>
          <p:nvPr/>
        </p:nvSpPr>
        <p:spPr>
          <a:xfrm>
            <a:off x="5195004" y="397140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34544" y="1970977"/>
            <a:ext cx="23615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D: </a:t>
            </a:r>
            <a:r>
              <a:rPr lang="en-GB" sz="2000" dirty="0">
                <a:solidFill>
                  <a:srgbClr val="7030A0"/>
                </a:solidFill>
              </a:rPr>
              <a:t>y = (x+1)(x-2)(x+3)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215" y="310351"/>
            <a:ext cx="1672198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Oval 17"/>
          <p:cNvSpPr/>
          <p:nvPr/>
        </p:nvSpPr>
        <p:spPr>
          <a:xfrm>
            <a:off x="7221736" y="358942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1749" y="310351"/>
            <a:ext cx="1672198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9177462" y="1970977"/>
            <a:ext cx="16514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E: </a:t>
            </a:r>
            <a:r>
              <a:rPr lang="en-GB" sz="2000" dirty="0">
                <a:solidFill>
                  <a:srgbClr val="7030A0"/>
                </a:solidFill>
              </a:rPr>
              <a:t>y = x²-2x-15</a:t>
            </a:r>
          </a:p>
        </p:txBody>
      </p:sp>
      <p:sp>
        <p:nvSpPr>
          <p:cNvPr id="21" name="Oval 20"/>
          <p:cNvSpPr/>
          <p:nvPr/>
        </p:nvSpPr>
        <p:spPr>
          <a:xfrm>
            <a:off x="10523348" y="1525918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2538" y="2473770"/>
            <a:ext cx="1672198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1528358" y="4136726"/>
            <a:ext cx="1511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F: </a:t>
            </a:r>
            <a:r>
              <a:rPr lang="en-GB" sz="2000" dirty="0">
                <a:solidFill>
                  <a:srgbClr val="7030A0"/>
                </a:solidFill>
              </a:rPr>
              <a:t>y = x(x+4)²</a:t>
            </a:r>
          </a:p>
        </p:txBody>
      </p:sp>
      <p:sp>
        <p:nvSpPr>
          <p:cNvPr id="24" name="Oval 23"/>
          <p:cNvSpPr/>
          <p:nvPr/>
        </p:nvSpPr>
        <p:spPr>
          <a:xfrm>
            <a:off x="1448885" y="2485666"/>
            <a:ext cx="402543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83309" y="4146292"/>
            <a:ext cx="1659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G: </a:t>
            </a:r>
            <a:r>
              <a:rPr lang="en-GB" sz="2000" dirty="0">
                <a:solidFill>
                  <a:srgbClr val="7030A0"/>
                </a:solidFill>
              </a:rPr>
              <a:t>y = x²+6x+8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6923" y="2485666"/>
            <a:ext cx="1672198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Oval 29"/>
          <p:cNvSpPr/>
          <p:nvPr/>
        </p:nvSpPr>
        <p:spPr>
          <a:xfrm>
            <a:off x="4554602" y="3726780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151" y="2504997"/>
            <a:ext cx="1672198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2" name="Rectangle 31"/>
          <p:cNvSpPr/>
          <p:nvPr/>
        </p:nvSpPr>
        <p:spPr>
          <a:xfrm>
            <a:off x="5354680" y="4165623"/>
            <a:ext cx="15071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H: </a:t>
            </a:r>
            <a:r>
              <a:rPr lang="en-GB" sz="2000" dirty="0">
                <a:solidFill>
                  <a:srgbClr val="7030A0"/>
                </a:solidFill>
              </a:rPr>
              <a:t>y = x(x-4)²</a:t>
            </a:r>
          </a:p>
        </p:txBody>
      </p:sp>
      <p:sp>
        <p:nvSpPr>
          <p:cNvPr id="33" name="Oval 32"/>
          <p:cNvSpPr/>
          <p:nvPr/>
        </p:nvSpPr>
        <p:spPr>
          <a:xfrm>
            <a:off x="6518776" y="3772013"/>
            <a:ext cx="402543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232461" y="4164033"/>
            <a:ext cx="1725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b="1" dirty="0">
                <a:solidFill>
                  <a:srgbClr val="7030A0"/>
                </a:solidFill>
              </a:rPr>
              <a:t>I: </a:t>
            </a:r>
            <a:r>
              <a:rPr lang="en-GB" sz="2000" dirty="0">
                <a:solidFill>
                  <a:srgbClr val="7030A0"/>
                </a:solidFill>
              </a:rPr>
              <a:t>y = 2x²-7x-15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7379" y="2500689"/>
            <a:ext cx="1678436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6" name="Oval 35"/>
          <p:cNvSpPr/>
          <p:nvPr/>
        </p:nvSpPr>
        <p:spPr>
          <a:xfrm>
            <a:off x="7348565" y="3765389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07990" y="4153675"/>
            <a:ext cx="2363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J: </a:t>
            </a:r>
            <a:r>
              <a:rPr lang="en-GB" sz="2000" dirty="0">
                <a:solidFill>
                  <a:srgbClr val="7030A0"/>
                </a:solidFill>
              </a:rPr>
              <a:t>y = (-x+1)(x-2)(x+3)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9577" y="2474582"/>
            <a:ext cx="1672826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9" name="Oval 38"/>
          <p:cNvSpPr/>
          <p:nvPr/>
        </p:nvSpPr>
        <p:spPr>
          <a:xfrm>
            <a:off x="9305864" y="2537783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168663" y="6389883"/>
            <a:ext cx="20128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K: </a:t>
            </a:r>
            <a:r>
              <a:rPr lang="en-GB" sz="2000" dirty="0">
                <a:solidFill>
                  <a:srgbClr val="7030A0"/>
                </a:solidFill>
              </a:rPr>
              <a:t>y = 2x²+7x-15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2538" y="4718429"/>
            <a:ext cx="1665907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2" name="Oval 41"/>
          <p:cNvSpPr/>
          <p:nvPr/>
        </p:nvSpPr>
        <p:spPr>
          <a:xfrm>
            <a:off x="2597769" y="5993546"/>
            <a:ext cx="402543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959420" y="6364849"/>
            <a:ext cx="2461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L: </a:t>
            </a:r>
            <a:r>
              <a:rPr lang="en-GB" sz="2000" dirty="0">
                <a:solidFill>
                  <a:srgbClr val="7030A0"/>
                </a:solidFill>
              </a:rPr>
              <a:t>y = (x-1)(x+2)(x-3)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49443" y="4713759"/>
            <a:ext cx="1672199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Oval 44"/>
          <p:cNvSpPr/>
          <p:nvPr/>
        </p:nvSpPr>
        <p:spPr>
          <a:xfrm>
            <a:off x="3416719" y="4802427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99140" y="6382134"/>
            <a:ext cx="20145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rgbClr val="7030A0"/>
                </a:solidFill>
              </a:rPr>
              <a:t>M: </a:t>
            </a:r>
            <a:r>
              <a:rPr lang="en-GB" sz="2000" dirty="0">
                <a:solidFill>
                  <a:srgbClr val="7030A0"/>
                </a:solidFill>
              </a:rPr>
              <a:t>y = (x-1)(x-5)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87331" y="4721508"/>
            <a:ext cx="1672198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8" name="Oval 47"/>
          <p:cNvSpPr/>
          <p:nvPr/>
        </p:nvSpPr>
        <p:spPr>
          <a:xfrm>
            <a:off x="6524085" y="5962622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58939" y="4713759"/>
            <a:ext cx="1672197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0" name="Rectangle 49"/>
          <p:cNvSpPr/>
          <p:nvPr/>
        </p:nvSpPr>
        <p:spPr>
          <a:xfrm>
            <a:off x="7184583" y="6382134"/>
            <a:ext cx="18440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rgbClr val="7030A0"/>
                </a:solidFill>
              </a:rPr>
              <a:t>N: </a:t>
            </a:r>
            <a:r>
              <a:rPr lang="en-GB" sz="2000" dirty="0">
                <a:solidFill>
                  <a:srgbClr val="7030A0"/>
                </a:solidFill>
              </a:rPr>
              <a:t>y = x²(x-3)</a:t>
            </a:r>
          </a:p>
        </p:txBody>
      </p:sp>
      <p:sp>
        <p:nvSpPr>
          <p:cNvPr id="51" name="Oval 50"/>
          <p:cNvSpPr/>
          <p:nvPr/>
        </p:nvSpPr>
        <p:spPr>
          <a:xfrm>
            <a:off x="7301625" y="4762878"/>
            <a:ext cx="402543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157134" y="6374385"/>
            <a:ext cx="18190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2000" b="1" dirty="0">
                <a:solidFill>
                  <a:srgbClr val="7030A0"/>
                </a:solidFill>
              </a:rPr>
              <a:t>O: </a:t>
            </a:r>
            <a:r>
              <a:rPr lang="en-GB" sz="2000" dirty="0">
                <a:solidFill>
                  <a:srgbClr val="7030A0"/>
                </a:solidFill>
              </a:rPr>
              <a:t> y = 12x - 4x²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16"/>
          <a:srcRect r="15715"/>
          <a:stretch/>
        </p:blipFill>
        <p:spPr>
          <a:xfrm>
            <a:off x="9230546" y="4731598"/>
            <a:ext cx="1672198" cy="166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4" name="Oval 53"/>
          <p:cNvSpPr/>
          <p:nvPr/>
        </p:nvSpPr>
        <p:spPr>
          <a:xfrm>
            <a:off x="9306059" y="4780717"/>
            <a:ext cx="325342" cy="3525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77400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261</Words>
  <Application>Microsoft Office PowerPoint</Application>
  <PresentationFormat>Widescreen</PresentationFormat>
  <Paragraphs>61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cp:lastPrinted>2017-01-16T04:24:35Z</cp:lastPrinted>
  <dcterms:created xsi:type="dcterms:W3CDTF">2017-01-10T07:27:48Z</dcterms:created>
  <dcterms:modified xsi:type="dcterms:W3CDTF">2021-11-26T18:39:50Z</dcterms:modified>
</cp:coreProperties>
</file>