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92" r:id="rId2"/>
    <p:sldId id="697" r:id="rId3"/>
    <p:sldId id="696" r:id="rId4"/>
    <p:sldId id="695" r:id="rId5"/>
    <p:sldId id="686" r:id="rId6"/>
    <p:sldId id="690" r:id="rId7"/>
    <p:sldId id="691" r:id="rId8"/>
    <p:sldId id="68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612AAB-28D3-4596-82F0-3DAA07B93E7B}" v="206" dt="2023-07-15T11:40:08.6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36" autoAdjust="0"/>
    <p:restoredTop sz="88534" autoAdjust="0"/>
  </p:normalViewPr>
  <p:slideViewPr>
    <p:cSldViewPr>
      <p:cViewPr varScale="1">
        <p:scale>
          <a:sx n="85" d="100"/>
          <a:sy n="85" d="100"/>
        </p:scale>
        <p:origin x="72" y="22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9612AAB-28D3-4596-82F0-3DAA07B93E7B}"/>
    <pc:docChg chg="undo custSel addSld delSld modSld sldOrd modMainMaster modNotesMaster">
      <pc:chgData name="Stewart Gale" userId="3647ddd2-6040-41ae-a96d-232c23482af8" providerId="ADAL" clId="{39612AAB-28D3-4596-82F0-3DAA07B93E7B}" dt="2023-07-15T11:40:42.785" v="510" actId="1076"/>
      <pc:docMkLst>
        <pc:docMk/>
      </pc:docMkLst>
      <pc:sldChg chg="addSp delSp modSp mod">
        <pc:chgData name="Stewart Gale" userId="3647ddd2-6040-41ae-a96d-232c23482af8" providerId="ADAL" clId="{39612AAB-28D3-4596-82F0-3DAA07B93E7B}" dt="2023-07-15T11:15:36.900" v="279" actId="1076"/>
        <pc:sldMkLst>
          <pc:docMk/>
          <pc:sldMk cId="1813221130" sldId="686"/>
        </pc:sldMkLst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1813221130" sldId="686"/>
            <ac:spMk id="3" creationId="{00000000-0000-0000-0000-000000000000}"/>
          </ac:spMkLst>
        </pc:spChg>
        <pc:spChg chg="mod">
          <ac:chgData name="Stewart Gale" userId="3647ddd2-6040-41ae-a96d-232c23482af8" providerId="ADAL" clId="{39612AAB-28D3-4596-82F0-3DAA07B93E7B}" dt="2023-07-15T11:14:30.549" v="259" actId="1076"/>
          <ac:spMkLst>
            <pc:docMk/>
            <pc:sldMk cId="1813221130" sldId="686"/>
            <ac:spMk id="5" creationId="{00000000-0000-0000-0000-000000000000}"/>
          </ac:spMkLst>
        </pc:spChg>
        <pc:spChg chg="add mod">
          <ac:chgData name="Stewart Gale" userId="3647ddd2-6040-41ae-a96d-232c23482af8" providerId="ADAL" clId="{39612AAB-28D3-4596-82F0-3DAA07B93E7B}" dt="2023-07-15T11:15:36.900" v="279" actId="1076"/>
          <ac:spMkLst>
            <pc:docMk/>
            <pc:sldMk cId="1813221130" sldId="686"/>
            <ac:spMk id="6" creationId="{74375AE9-C281-9D02-4FB4-33E495692D59}"/>
          </ac:spMkLst>
        </pc:spChg>
        <pc:grpChg chg="del mod">
          <ac:chgData name="Stewart Gale" userId="3647ddd2-6040-41ae-a96d-232c23482af8" providerId="ADAL" clId="{39612AAB-28D3-4596-82F0-3DAA07B93E7B}" dt="2023-07-15T11:04:31.086" v="51" actId="478"/>
          <ac:grpSpMkLst>
            <pc:docMk/>
            <pc:sldMk cId="1813221130" sldId="686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39612AAB-28D3-4596-82F0-3DAA07B93E7B}" dt="2023-07-15T11:15:24.809" v="274" actId="1076"/>
          <ac:picMkLst>
            <pc:docMk/>
            <pc:sldMk cId="1813221130" sldId="686"/>
            <ac:picMk id="7" creationId="{C29B1414-8EDF-BD00-B52D-E9F87CED843D}"/>
          </ac:picMkLst>
        </pc:picChg>
        <pc:picChg chg="add mod">
          <ac:chgData name="Stewart Gale" userId="3647ddd2-6040-41ae-a96d-232c23482af8" providerId="ADAL" clId="{39612AAB-28D3-4596-82F0-3DAA07B93E7B}" dt="2023-07-15T11:15:32.160" v="278" actId="1076"/>
          <ac:picMkLst>
            <pc:docMk/>
            <pc:sldMk cId="1813221130" sldId="686"/>
            <ac:picMk id="8" creationId="{3B0541BC-BC2D-C825-7733-3704BF6BB486}"/>
          </ac:picMkLst>
        </pc:picChg>
        <pc:picChg chg="add mod">
          <ac:chgData name="Stewart Gale" userId="3647ddd2-6040-41ae-a96d-232c23482af8" providerId="ADAL" clId="{39612AAB-28D3-4596-82F0-3DAA07B93E7B}" dt="2023-07-15T11:15:29.043" v="276" actId="1076"/>
          <ac:picMkLst>
            <pc:docMk/>
            <pc:sldMk cId="1813221130" sldId="686"/>
            <ac:picMk id="9" creationId="{41E45B9F-4064-7A7C-5F5D-B78CC4419AF4}"/>
          </ac:picMkLst>
        </pc:picChg>
        <pc:cxnChg chg="mod">
          <ac:chgData name="Stewart Gale" userId="3647ddd2-6040-41ae-a96d-232c23482af8" providerId="ADAL" clId="{39612AAB-28D3-4596-82F0-3DAA07B93E7B}" dt="2023-07-15T10:47:00.792" v="0"/>
          <ac:cxnSpMkLst>
            <pc:docMk/>
            <pc:sldMk cId="1813221130" sldId="686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39612AAB-28D3-4596-82F0-3DAA07B93E7B}" dt="2023-07-15T11:30:05.322" v="389"/>
        <pc:sldMkLst>
          <pc:docMk/>
          <pc:sldMk cId="701576938" sldId="687"/>
        </pc:sldMkLst>
        <pc:spChg chg="del mod topLvl">
          <ac:chgData name="Stewart Gale" userId="3647ddd2-6040-41ae-a96d-232c23482af8" providerId="ADAL" clId="{39612AAB-28D3-4596-82F0-3DAA07B93E7B}" dt="2023-07-15T11:19:12.560" v="318" actId="478"/>
          <ac:spMkLst>
            <pc:docMk/>
            <pc:sldMk cId="701576938" sldId="687"/>
            <ac:spMk id="3" creationId="{00000000-0000-0000-0000-000000000000}"/>
          </ac:spMkLst>
        </pc:spChg>
        <pc:spChg chg="add mod">
          <ac:chgData name="Stewart Gale" userId="3647ddd2-6040-41ae-a96d-232c23482af8" providerId="ADAL" clId="{39612AAB-28D3-4596-82F0-3DAA07B93E7B}" dt="2023-07-15T11:19:40.887" v="327" actId="20577"/>
          <ac:spMkLst>
            <pc:docMk/>
            <pc:sldMk cId="701576938" sldId="687"/>
            <ac:spMk id="5" creationId="{343C9CC0-878E-9285-B272-41F6FD5E251F}"/>
          </ac:spMkLst>
        </pc:spChg>
        <pc:spChg chg="mod">
          <ac:chgData name="Stewart Gale" userId="3647ddd2-6040-41ae-a96d-232c23482af8" providerId="ADAL" clId="{39612AAB-28D3-4596-82F0-3DAA07B93E7B}" dt="2023-07-15T11:24:25.242" v="347" actId="1076"/>
          <ac:spMkLst>
            <pc:docMk/>
            <pc:sldMk cId="701576938" sldId="687"/>
            <ac:spMk id="8" creationId="{00000000-0000-0000-0000-000000000000}"/>
          </ac:spMkLst>
        </pc:spChg>
        <pc:spChg chg="add mod">
          <ac:chgData name="Stewart Gale" userId="3647ddd2-6040-41ae-a96d-232c23482af8" providerId="ADAL" clId="{39612AAB-28D3-4596-82F0-3DAA07B93E7B}" dt="2023-07-15T11:27:20.455" v="383" actId="1036"/>
          <ac:spMkLst>
            <pc:docMk/>
            <pc:sldMk cId="701576938" sldId="687"/>
            <ac:spMk id="9" creationId="{0AE1E806-6DE9-D6E6-F482-46AE621341F0}"/>
          </ac:spMkLst>
        </pc:spChg>
        <pc:spChg chg="del mod">
          <ac:chgData name="Stewart Gale" userId="3647ddd2-6040-41ae-a96d-232c23482af8" providerId="ADAL" clId="{39612AAB-28D3-4596-82F0-3DAA07B93E7B}" dt="2023-07-15T11:24:27.430" v="348" actId="478"/>
          <ac:spMkLst>
            <pc:docMk/>
            <pc:sldMk cId="701576938" sldId="687"/>
            <ac:spMk id="10" creationId="{00000000-0000-0000-0000-000000000000}"/>
          </ac:spMkLst>
        </pc:spChg>
        <pc:spChg chg="add mod">
          <ac:chgData name="Stewart Gale" userId="3647ddd2-6040-41ae-a96d-232c23482af8" providerId="ADAL" clId="{39612AAB-28D3-4596-82F0-3DAA07B93E7B}" dt="2023-07-15T11:27:20.455" v="383" actId="1036"/>
          <ac:spMkLst>
            <pc:docMk/>
            <pc:sldMk cId="701576938" sldId="687"/>
            <ac:spMk id="11" creationId="{DF1F3BC3-A8E0-946A-8585-B9ABAD45CBF9}"/>
          </ac:spMkLst>
        </pc:spChg>
        <pc:spChg chg="add mod">
          <ac:chgData name="Stewart Gale" userId="3647ddd2-6040-41ae-a96d-232c23482af8" providerId="ADAL" clId="{39612AAB-28D3-4596-82F0-3DAA07B93E7B}" dt="2023-07-15T11:27:20.455" v="383" actId="1036"/>
          <ac:spMkLst>
            <pc:docMk/>
            <pc:sldMk cId="701576938" sldId="687"/>
            <ac:spMk id="12" creationId="{2A22CBC5-C5EE-F9B7-19DF-2E4C7376CCD1}"/>
          </ac:spMkLst>
        </pc:spChg>
        <pc:spChg chg="add mod">
          <ac:chgData name="Stewart Gale" userId="3647ddd2-6040-41ae-a96d-232c23482af8" providerId="ADAL" clId="{39612AAB-28D3-4596-82F0-3DAA07B93E7B}" dt="2023-07-15T11:27:20.455" v="383" actId="1036"/>
          <ac:spMkLst>
            <pc:docMk/>
            <pc:sldMk cId="701576938" sldId="687"/>
            <ac:spMk id="13" creationId="{069E70D4-1FE9-7AFD-3793-9ED6F7758C16}"/>
          </ac:spMkLst>
        </pc:spChg>
        <pc:spChg chg="add mod">
          <ac:chgData name="Stewart Gale" userId="3647ddd2-6040-41ae-a96d-232c23482af8" providerId="ADAL" clId="{39612AAB-28D3-4596-82F0-3DAA07B93E7B}" dt="2023-07-15T11:27:20.455" v="383" actId="1036"/>
          <ac:spMkLst>
            <pc:docMk/>
            <pc:sldMk cId="701576938" sldId="687"/>
            <ac:spMk id="14" creationId="{280267C8-D7DC-BCF8-C811-DAA76DC1E5BB}"/>
          </ac:spMkLst>
        </pc:spChg>
        <pc:spChg chg="add del mod">
          <ac:chgData name="Stewart Gale" userId="3647ddd2-6040-41ae-a96d-232c23482af8" providerId="ADAL" clId="{39612AAB-28D3-4596-82F0-3DAA07B93E7B}" dt="2023-07-15T11:25:00.122" v="356" actId="478"/>
          <ac:spMkLst>
            <pc:docMk/>
            <pc:sldMk cId="701576938" sldId="687"/>
            <ac:spMk id="15" creationId="{F989DF50-1B72-ED5F-6933-036FFFEDC5C3}"/>
          </ac:spMkLst>
        </pc:spChg>
        <pc:spChg chg="add del mod">
          <ac:chgData name="Stewart Gale" userId="3647ddd2-6040-41ae-a96d-232c23482af8" providerId="ADAL" clId="{39612AAB-28D3-4596-82F0-3DAA07B93E7B}" dt="2023-07-15T11:25:00.122" v="356" actId="478"/>
          <ac:spMkLst>
            <pc:docMk/>
            <pc:sldMk cId="701576938" sldId="687"/>
            <ac:spMk id="16" creationId="{792EEE53-AC2D-EA53-C3BB-64EE778500D8}"/>
          </ac:spMkLst>
        </pc:spChg>
        <pc:grpChg chg="del mod">
          <ac:chgData name="Stewart Gale" userId="3647ddd2-6040-41ae-a96d-232c23482af8" providerId="ADAL" clId="{39612AAB-28D3-4596-82F0-3DAA07B93E7B}" dt="2023-07-15T11:19:12.560" v="318" actId="478"/>
          <ac:grpSpMkLst>
            <pc:docMk/>
            <pc:sldMk cId="701576938" sldId="687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39612AAB-28D3-4596-82F0-3DAA07B93E7B}" dt="2023-07-15T11:25:51.300" v="366" actId="478"/>
          <ac:picMkLst>
            <pc:docMk/>
            <pc:sldMk cId="701576938" sldId="687"/>
            <ac:picMk id="1030" creationId="{00000000-0000-0000-0000-000000000000}"/>
          </ac:picMkLst>
        </pc:picChg>
        <pc:cxnChg chg="del mod topLvl">
          <ac:chgData name="Stewart Gale" userId="3647ddd2-6040-41ae-a96d-232c23482af8" providerId="ADAL" clId="{39612AAB-28D3-4596-82F0-3DAA07B93E7B}" dt="2023-07-15T11:19:26.270" v="319" actId="478"/>
          <ac:cxnSpMkLst>
            <pc:docMk/>
            <pc:sldMk cId="701576938" sldId="687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39612AAB-28D3-4596-82F0-3DAA07B93E7B}" dt="2023-07-15T11:27:20.455" v="383" actId="1036"/>
          <ac:cxnSpMkLst>
            <pc:docMk/>
            <pc:sldMk cId="701576938" sldId="687"/>
            <ac:cxnSpMk id="6" creationId="{3E1BEE9B-122F-546D-31BB-7BFCA81E0F8F}"/>
          </ac:cxnSpMkLst>
        </pc:cxnChg>
        <pc:cxnChg chg="add mod">
          <ac:chgData name="Stewart Gale" userId="3647ddd2-6040-41ae-a96d-232c23482af8" providerId="ADAL" clId="{39612AAB-28D3-4596-82F0-3DAA07B93E7B}" dt="2023-07-15T11:27:20.455" v="383" actId="1036"/>
          <ac:cxnSpMkLst>
            <pc:docMk/>
            <pc:sldMk cId="701576938" sldId="687"/>
            <ac:cxnSpMk id="7" creationId="{C443AF8E-3DE3-D172-4D25-12744E300398}"/>
          </ac:cxnSpMkLst>
        </pc:cxnChg>
        <pc:cxnChg chg="add mod">
          <ac:chgData name="Stewart Gale" userId="3647ddd2-6040-41ae-a96d-232c23482af8" providerId="ADAL" clId="{39612AAB-28D3-4596-82F0-3DAA07B93E7B}" dt="2023-07-15T11:29:56.320" v="386" actId="1076"/>
          <ac:cxnSpMkLst>
            <pc:docMk/>
            <pc:sldMk cId="701576938" sldId="687"/>
            <ac:cxnSpMk id="18" creationId="{F6E69794-1AA3-F348-EE9F-7E4E14C024A7}"/>
          </ac:cxnSpMkLst>
        </pc:cxnChg>
        <pc:cxnChg chg="add mod">
          <ac:chgData name="Stewart Gale" userId="3647ddd2-6040-41ae-a96d-232c23482af8" providerId="ADAL" clId="{39612AAB-28D3-4596-82F0-3DAA07B93E7B}" dt="2023-07-15T11:29:56.320" v="386" actId="1076"/>
          <ac:cxnSpMkLst>
            <pc:docMk/>
            <pc:sldMk cId="701576938" sldId="687"/>
            <ac:cxnSpMk id="19" creationId="{C4650788-DF66-1714-8882-B302473D53E4}"/>
          </ac:cxnSpMkLst>
        </pc:cxnChg>
      </pc:sldChg>
      <pc:sldChg chg="delSp modSp add del mod delAnim">
        <pc:chgData name="Stewart Gale" userId="3647ddd2-6040-41ae-a96d-232c23482af8" providerId="ADAL" clId="{39612AAB-28D3-4596-82F0-3DAA07B93E7B}" dt="2023-07-15T11:38:10.420" v="504" actId="47"/>
        <pc:sldMkLst>
          <pc:docMk/>
          <pc:sldMk cId="1642433531" sldId="688"/>
        </pc:sldMkLst>
        <pc:spChg chg="del">
          <ac:chgData name="Stewart Gale" userId="3647ddd2-6040-41ae-a96d-232c23482af8" providerId="ADAL" clId="{39612AAB-28D3-4596-82F0-3DAA07B93E7B}" dt="2023-07-15T11:30:30.648" v="392" actId="478"/>
          <ac:spMkLst>
            <pc:docMk/>
            <pc:sldMk cId="1642433531" sldId="688"/>
            <ac:spMk id="3" creationId="{00000000-0000-0000-0000-000000000000}"/>
          </ac:spMkLst>
        </pc:spChg>
        <pc:spChg chg="del">
          <ac:chgData name="Stewart Gale" userId="3647ddd2-6040-41ae-a96d-232c23482af8" providerId="ADAL" clId="{39612AAB-28D3-4596-82F0-3DAA07B93E7B}" dt="2023-07-15T11:30:48.699" v="397" actId="478"/>
          <ac:spMkLst>
            <pc:docMk/>
            <pc:sldMk cId="1642433531" sldId="688"/>
            <ac:spMk id="9" creationId="{00000000-0000-0000-0000-000000000000}"/>
          </ac:spMkLst>
        </pc:spChg>
        <pc:spChg chg="mod">
          <ac:chgData name="Stewart Gale" userId="3647ddd2-6040-41ae-a96d-232c23482af8" providerId="ADAL" clId="{39612AAB-28D3-4596-82F0-3DAA07B93E7B}" dt="2023-07-15T11:30:45.514" v="396" actId="1076"/>
          <ac:spMkLst>
            <pc:docMk/>
            <pc:sldMk cId="1642433531" sldId="688"/>
            <ac:spMk id="10" creationId="{00000000-0000-0000-0000-000000000000}"/>
          </ac:spMkLst>
        </pc:spChg>
        <pc:grpChg chg="del">
          <ac:chgData name="Stewart Gale" userId="3647ddd2-6040-41ae-a96d-232c23482af8" providerId="ADAL" clId="{39612AAB-28D3-4596-82F0-3DAA07B93E7B}" dt="2023-07-15T11:30:28.016" v="391" actId="478"/>
          <ac:grpSpMkLst>
            <pc:docMk/>
            <pc:sldMk cId="1642433531" sldId="688"/>
            <ac:grpSpMk id="4" creationId="{00000000-0000-0000-0000-000000000000}"/>
          </ac:grpSpMkLst>
        </pc:grpChg>
        <pc:picChg chg="mod modCrop">
          <ac:chgData name="Stewart Gale" userId="3647ddd2-6040-41ae-a96d-232c23482af8" providerId="ADAL" clId="{39612AAB-28D3-4596-82F0-3DAA07B93E7B}" dt="2023-07-15T11:30:41.267" v="395" actId="14100"/>
          <ac:picMkLst>
            <pc:docMk/>
            <pc:sldMk cId="1642433531" sldId="688"/>
            <ac:picMk id="2" creationId="{00000000-0000-0000-0000-000000000000}"/>
          </ac:picMkLst>
        </pc:picChg>
        <pc:cxnChg chg="mod">
          <ac:chgData name="Stewart Gale" userId="3647ddd2-6040-41ae-a96d-232c23482af8" providerId="ADAL" clId="{39612AAB-28D3-4596-82F0-3DAA07B93E7B}" dt="2023-07-15T11:30:45.514" v="396" actId="1076"/>
          <ac:cxnSpMkLst>
            <pc:docMk/>
            <pc:sldMk cId="1642433531" sldId="688"/>
            <ac:cxnSpMk id="12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39612AAB-28D3-4596-82F0-3DAA07B93E7B}" dt="2023-07-15T11:40:42.785" v="510" actId="1076"/>
        <pc:sldMkLst>
          <pc:docMk/>
          <pc:sldMk cId="1538813216" sldId="690"/>
        </pc:sldMkLst>
        <pc:spChg chg="add mod">
          <ac:chgData name="Stewart Gale" userId="3647ddd2-6040-41ae-a96d-232c23482af8" providerId="ADAL" clId="{39612AAB-28D3-4596-82F0-3DAA07B93E7B}" dt="2023-07-15T11:40:42.785" v="510" actId="1076"/>
          <ac:spMkLst>
            <pc:docMk/>
            <pc:sldMk cId="1538813216" sldId="690"/>
            <ac:spMk id="2" creationId="{63B8B6C7-0E29-32B9-05FC-FD9546DA6720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1538813216" sldId="690"/>
            <ac:spMk id="3" creationId="{00000000-0000-0000-0000-000000000000}"/>
          </ac:spMkLst>
        </pc:spChg>
        <pc:spChg chg="add mod">
          <ac:chgData name="Stewart Gale" userId="3647ddd2-6040-41ae-a96d-232c23482af8" providerId="ADAL" clId="{39612AAB-28D3-4596-82F0-3DAA07B93E7B}" dt="2023-07-15T11:40:32.414" v="507" actId="1076"/>
          <ac:spMkLst>
            <pc:docMk/>
            <pc:sldMk cId="1538813216" sldId="690"/>
            <ac:spMk id="3" creationId="{071E5090-BE77-4802-E153-8A0749AF0D72}"/>
          </ac:spMkLst>
        </pc:spChg>
        <pc:spChg chg="add mod">
          <ac:chgData name="Stewart Gale" userId="3647ddd2-6040-41ae-a96d-232c23482af8" providerId="ADAL" clId="{39612AAB-28D3-4596-82F0-3DAA07B93E7B}" dt="2023-07-15T11:17:55.333" v="302" actId="1076"/>
          <ac:spMkLst>
            <pc:docMk/>
            <pc:sldMk cId="1538813216" sldId="690"/>
            <ac:spMk id="5" creationId="{635E87BB-41B7-FFA0-97E9-700A047FC176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1538813216" sldId="690"/>
            <ac:spMk id="8" creationId="{00000000-0000-0000-0000-000000000000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1538813216" sldId="690"/>
            <ac:spMk id="11" creationId="{00000000-0000-0000-0000-000000000000}"/>
          </ac:spMkLst>
        </pc:spChg>
        <pc:spChg chg="del mod">
          <ac:chgData name="Stewart Gale" userId="3647ddd2-6040-41ae-a96d-232c23482af8" providerId="ADAL" clId="{39612AAB-28D3-4596-82F0-3DAA07B93E7B}" dt="2023-07-15T11:17:51.558" v="301" actId="478"/>
          <ac:spMkLst>
            <pc:docMk/>
            <pc:sldMk cId="1538813216" sldId="690"/>
            <ac:spMk id="23" creationId="{00000000-0000-0000-0000-000000000000}"/>
          </ac:spMkLst>
        </pc:spChg>
        <pc:spChg chg="del mod">
          <ac:chgData name="Stewart Gale" userId="3647ddd2-6040-41ae-a96d-232c23482af8" providerId="ADAL" clId="{39612AAB-28D3-4596-82F0-3DAA07B93E7B}" dt="2023-07-15T11:16:16.263" v="286" actId="478"/>
          <ac:spMkLst>
            <pc:docMk/>
            <pc:sldMk cId="1538813216" sldId="690"/>
            <ac:spMk id="39" creationId="{00000000-0000-0000-0000-000000000000}"/>
          </ac:spMkLst>
        </pc:spChg>
        <pc:spChg chg="mod topLvl">
          <ac:chgData name="Stewart Gale" userId="3647ddd2-6040-41ae-a96d-232c23482af8" providerId="ADAL" clId="{39612AAB-28D3-4596-82F0-3DAA07B93E7B}" dt="2023-07-15T11:18:16.946" v="304" actId="165"/>
          <ac:spMkLst>
            <pc:docMk/>
            <pc:sldMk cId="1538813216" sldId="690"/>
            <ac:spMk id="41" creationId="{00000000-0000-0000-0000-000000000000}"/>
          </ac:spMkLst>
        </pc:spChg>
        <pc:spChg chg="mod topLvl">
          <ac:chgData name="Stewart Gale" userId="3647ddd2-6040-41ae-a96d-232c23482af8" providerId="ADAL" clId="{39612AAB-28D3-4596-82F0-3DAA07B93E7B}" dt="2023-07-15T11:18:16.946" v="304" actId="165"/>
          <ac:spMkLst>
            <pc:docMk/>
            <pc:sldMk cId="1538813216" sldId="690"/>
            <ac:spMk id="42" creationId="{00000000-0000-0000-0000-000000000000}"/>
          </ac:spMkLst>
        </pc:spChg>
        <pc:spChg chg="mod topLvl">
          <ac:chgData name="Stewart Gale" userId="3647ddd2-6040-41ae-a96d-232c23482af8" providerId="ADAL" clId="{39612AAB-28D3-4596-82F0-3DAA07B93E7B}" dt="2023-07-15T11:18:16.946" v="304" actId="165"/>
          <ac:spMkLst>
            <pc:docMk/>
            <pc:sldMk cId="1538813216" sldId="690"/>
            <ac:spMk id="43" creationId="{00000000-0000-0000-0000-000000000000}"/>
          </ac:spMkLst>
        </pc:spChg>
        <pc:spChg chg="mod topLvl">
          <ac:chgData name="Stewart Gale" userId="3647ddd2-6040-41ae-a96d-232c23482af8" providerId="ADAL" clId="{39612AAB-28D3-4596-82F0-3DAA07B93E7B}" dt="2023-07-15T11:18:16.946" v="304" actId="165"/>
          <ac:spMkLst>
            <pc:docMk/>
            <pc:sldMk cId="1538813216" sldId="690"/>
            <ac:spMk id="44" creationId="{00000000-0000-0000-0000-000000000000}"/>
          </ac:spMkLst>
        </pc:spChg>
        <pc:spChg chg="mod topLvl">
          <ac:chgData name="Stewart Gale" userId="3647ddd2-6040-41ae-a96d-232c23482af8" providerId="ADAL" clId="{39612AAB-28D3-4596-82F0-3DAA07B93E7B}" dt="2023-07-15T11:18:16.946" v="304" actId="165"/>
          <ac:spMkLst>
            <pc:docMk/>
            <pc:sldMk cId="1538813216" sldId="690"/>
            <ac:spMk id="45" creationId="{00000000-0000-0000-0000-000000000000}"/>
          </ac:spMkLst>
        </pc:spChg>
        <pc:spChg chg="del mod topLvl">
          <ac:chgData name="Stewart Gale" userId="3647ddd2-6040-41ae-a96d-232c23482af8" providerId="ADAL" clId="{39612AAB-28D3-4596-82F0-3DAA07B93E7B}" dt="2023-07-15T11:18:31.037" v="307" actId="478"/>
          <ac:spMkLst>
            <pc:docMk/>
            <pc:sldMk cId="1538813216" sldId="690"/>
            <ac:spMk id="47" creationId="{00000000-0000-0000-0000-000000000000}"/>
          </ac:spMkLst>
        </pc:spChg>
        <pc:grpChg chg="del mod">
          <ac:chgData name="Stewart Gale" userId="3647ddd2-6040-41ae-a96d-232c23482af8" providerId="ADAL" clId="{39612AAB-28D3-4596-82F0-3DAA07B93E7B}" dt="2023-07-15T11:15:44.599" v="281" actId="478"/>
          <ac:grpSpMkLst>
            <pc:docMk/>
            <pc:sldMk cId="1538813216" sldId="690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39612AAB-28D3-4596-82F0-3DAA07B93E7B}" dt="2023-07-15T11:18:16.946" v="304" actId="165"/>
          <ac:grpSpMkLst>
            <pc:docMk/>
            <pc:sldMk cId="1538813216" sldId="690"/>
            <ac:grpSpMk id="46" creationId="{00000000-0000-0000-0000-000000000000}"/>
          </ac:grpSpMkLst>
        </pc:grpChg>
        <pc:cxnChg chg="mod">
          <ac:chgData name="Stewart Gale" userId="3647ddd2-6040-41ae-a96d-232c23482af8" providerId="ADAL" clId="{39612AAB-28D3-4596-82F0-3DAA07B93E7B}" dt="2023-07-15T10:47:00.792" v="0"/>
          <ac:cxnSpMkLst>
            <pc:docMk/>
            <pc:sldMk cId="1538813216" sldId="69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9612AAB-28D3-4596-82F0-3DAA07B93E7B}" dt="2023-07-15T10:47:00.792" v="0"/>
          <ac:cxnSpMkLst>
            <pc:docMk/>
            <pc:sldMk cId="1538813216" sldId="69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9612AAB-28D3-4596-82F0-3DAA07B93E7B}" dt="2023-07-15T10:47:00.792" v="0"/>
          <ac:cxnSpMkLst>
            <pc:docMk/>
            <pc:sldMk cId="1538813216" sldId="690"/>
            <ac:cxnSpMk id="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39612AAB-28D3-4596-82F0-3DAA07B93E7B}" dt="2023-07-15T11:24:11.534" v="345"/>
        <pc:sldMkLst>
          <pc:docMk/>
          <pc:sldMk cId="2564499839" sldId="691"/>
        </pc:sldMkLst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2564499839" sldId="691"/>
            <ac:spMk id="3" creationId="{00000000-0000-0000-0000-000000000000}"/>
          </ac:spMkLst>
        </pc:spChg>
        <pc:spChg chg="del mod">
          <ac:chgData name="Stewart Gale" userId="3647ddd2-6040-41ae-a96d-232c23482af8" providerId="ADAL" clId="{39612AAB-28D3-4596-82F0-3DAA07B93E7B}" dt="2023-07-15T11:18:54.934" v="311" actId="478"/>
          <ac:spMkLst>
            <pc:docMk/>
            <pc:sldMk cId="2564499839" sldId="691"/>
            <ac:spMk id="5" creationId="{00000000-0000-0000-0000-000000000000}"/>
          </ac:spMkLst>
        </pc:spChg>
        <pc:spChg chg="add mod">
          <ac:chgData name="Stewart Gale" userId="3647ddd2-6040-41ae-a96d-232c23482af8" providerId="ADAL" clId="{39612AAB-28D3-4596-82F0-3DAA07B93E7B}" dt="2023-07-15T11:18:59.035" v="317" actId="20577"/>
          <ac:spMkLst>
            <pc:docMk/>
            <pc:sldMk cId="2564499839" sldId="691"/>
            <ac:spMk id="6" creationId="{B442454D-D863-B1BC-11B3-E799C440925C}"/>
          </ac:spMkLst>
        </pc:spChg>
        <pc:spChg chg="add mod">
          <ac:chgData name="Stewart Gale" userId="3647ddd2-6040-41ae-a96d-232c23482af8" providerId="ADAL" clId="{39612AAB-28D3-4596-82F0-3DAA07B93E7B}" dt="2023-07-15T11:22:44.871" v="330"/>
          <ac:spMkLst>
            <pc:docMk/>
            <pc:sldMk cId="2564499839" sldId="691"/>
            <ac:spMk id="9" creationId="{AF58F93A-BBB7-2B57-021C-A94835CAC624}"/>
          </ac:spMkLst>
        </pc:spChg>
        <pc:spChg chg="add mod">
          <ac:chgData name="Stewart Gale" userId="3647ddd2-6040-41ae-a96d-232c23482af8" providerId="ADAL" clId="{39612AAB-28D3-4596-82F0-3DAA07B93E7B}" dt="2023-07-15T11:22:59.518" v="333" actId="1076"/>
          <ac:spMkLst>
            <pc:docMk/>
            <pc:sldMk cId="2564499839" sldId="691"/>
            <ac:spMk id="10" creationId="{6E3D613C-2309-737E-0C45-575229BC0948}"/>
          </ac:spMkLst>
        </pc:spChg>
        <pc:spChg chg="add mod">
          <ac:chgData name="Stewart Gale" userId="3647ddd2-6040-41ae-a96d-232c23482af8" providerId="ADAL" clId="{39612AAB-28D3-4596-82F0-3DAA07B93E7B}" dt="2023-07-15T11:23:59.942" v="344" actId="208"/>
          <ac:spMkLst>
            <pc:docMk/>
            <pc:sldMk cId="2564499839" sldId="691"/>
            <ac:spMk id="11" creationId="{E7502DD1-384F-CD0D-E416-59C0D5EEA1EB}"/>
          </ac:spMkLst>
        </pc:spChg>
        <pc:spChg chg="add mod">
          <ac:chgData name="Stewart Gale" userId="3647ddd2-6040-41ae-a96d-232c23482af8" providerId="ADAL" clId="{39612AAB-28D3-4596-82F0-3DAA07B93E7B}" dt="2023-07-15T11:23:17.446" v="335"/>
          <ac:spMkLst>
            <pc:docMk/>
            <pc:sldMk cId="2564499839" sldId="691"/>
            <ac:spMk id="12" creationId="{E74FFDDC-F6F8-1818-DBBA-F08F105ABC00}"/>
          </ac:spMkLst>
        </pc:spChg>
        <pc:spChg chg="add mod">
          <ac:chgData name="Stewart Gale" userId="3647ddd2-6040-41ae-a96d-232c23482af8" providerId="ADAL" clId="{39612AAB-28D3-4596-82F0-3DAA07B93E7B}" dt="2023-07-15T11:23:49.510" v="342" actId="1076"/>
          <ac:spMkLst>
            <pc:docMk/>
            <pc:sldMk cId="2564499839" sldId="691"/>
            <ac:spMk id="13" creationId="{167EB85F-A0D7-FB4E-6EAE-ACA525B551A0}"/>
          </ac:spMkLst>
        </pc:spChg>
        <pc:spChg chg="add mod">
          <ac:chgData name="Stewart Gale" userId="3647ddd2-6040-41ae-a96d-232c23482af8" providerId="ADAL" clId="{39612AAB-28D3-4596-82F0-3DAA07B93E7B}" dt="2023-07-15T11:22:59.518" v="333" actId="1076"/>
          <ac:spMkLst>
            <pc:docMk/>
            <pc:sldMk cId="2564499839" sldId="691"/>
            <ac:spMk id="14" creationId="{1DFFF58C-F457-C35A-FEC3-55E353ADBC1E}"/>
          </ac:spMkLst>
        </pc:spChg>
        <pc:spChg chg="add mod">
          <ac:chgData name="Stewart Gale" userId="3647ddd2-6040-41ae-a96d-232c23482af8" providerId="ADAL" clId="{39612AAB-28D3-4596-82F0-3DAA07B93E7B}" dt="2023-07-15T11:22:59.518" v="333" actId="1076"/>
          <ac:spMkLst>
            <pc:docMk/>
            <pc:sldMk cId="2564499839" sldId="691"/>
            <ac:spMk id="15" creationId="{FE0D03AC-B1F6-094D-E462-40A61D78E155}"/>
          </ac:spMkLst>
        </pc:spChg>
        <pc:grpChg chg="del mod">
          <ac:chgData name="Stewart Gale" userId="3647ddd2-6040-41ae-a96d-232c23482af8" providerId="ADAL" clId="{39612AAB-28D3-4596-82F0-3DAA07B93E7B}" dt="2023-07-15T11:18:42.788" v="308" actId="478"/>
          <ac:grpSpMkLst>
            <pc:docMk/>
            <pc:sldMk cId="2564499839" sldId="691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39612AAB-28D3-4596-82F0-3DAA07B93E7B}" dt="2023-07-15T11:23:53.179" v="343" actId="478"/>
          <ac:picMkLst>
            <pc:docMk/>
            <pc:sldMk cId="2564499839" sldId="691"/>
            <ac:picMk id="1028" creationId="{00000000-0000-0000-0000-000000000000}"/>
          </ac:picMkLst>
        </pc:picChg>
        <pc:cxnChg chg="mod">
          <ac:chgData name="Stewart Gale" userId="3647ddd2-6040-41ae-a96d-232c23482af8" providerId="ADAL" clId="{39612AAB-28D3-4596-82F0-3DAA07B93E7B}" dt="2023-07-15T10:47:00.792" v="0"/>
          <ac:cxnSpMkLst>
            <pc:docMk/>
            <pc:sldMk cId="2564499839" sldId="691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39612AAB-28D3-4596-82F0-3DAA07B93E7B}" dt="2023-07-15T11:22:59.518" v="333" actId="1076"/>
          <ac:cxnSpMkLst>
            <pc:docMk/>
            <pc:sldMk cId="2564499839" sldId="691"/>
            <ac:cxnSpMk id="7" creationId="{71F38073-8E8F-8CD8-93F2-7DDEC14CB7D7}"/>
          </ac:cxnSpMkLst>
        </pc:cxnChg>
        <pc:cxnChg chg="add mod">
          <ac:chgData name="Stewart Gale" userId="3647ddd2-6040-41ae-a96d-232c23482af8" providerId="ADAL" clId="{39612AAB-28D3-4596-82F0-3DAA07B93E7B}" dt="2023-07-15T11:22:44.871" v="330"/>
          <ac:cxnSpMkLst>
            <pc:docMk/>
            <pc:sldMk cId="2564499839" sldId="691"/>
            <ac:cxnSpMk id="8" creationId="{9A54497B-06BE-DD61-3169-0A4542A5FF4F}"/>
          </ac:cxnSpMkLst>
        </pc:cxnChg>
      </pc:sldChg>
      <pc:sldChg chg="delSp modSp mod">
        <pc:chgData name="Stewart Gale" userId="3647ddd2-6040-41ae-a96d-232c23482af8" providerId="ADAL" clId="{39612AAB-28D3-4596-82F0-3DAA07B93E7B}" dt="2023-07-15T10:47:29.619" v="7" actId="1076"/>
        <pc:sldMkLst>
          <pc:docMk/>
          <pc:sldMk cId="3384146571" sldId="692"/>
        </pc:sldMkLst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3384146571" sldId="692"/>
            <ac:spMk id="3" creationId="{1DCD659B-9B0F-4736-B272-47379BEFFD3A}"/>
          </ac:spMkLst>
        </pc:spChg>
        <pc:spChg chg="mod">
          <ac:chgData name="Stewart Gale" userId="3647ddd2-6040-41ae-a96d-232c23482af8" providerId="ADAL" clId="{39612AAB-28D3-4596-82F0-3DAA07B93E7B}" dt="2023-07-15T10:47:29.619" v="7" actId="1076"/>
          <ac:spMkLst>
            <pc:docMk/>
            <pc:sldMk cId="3384146571" sldId="692"/>
            <ac:spMk id="5" creationId="{00000000-0000-0000-0000-000000000000}"/>
          </ac:spMkLst>
        </pc:spChg>
        <pc:grpChg chg="del mod">
          <ac:chgData name="Stewart Gale" userId="3647ddd2-6040-41ae-a96d-232c23482af8" providerId="ADAL" clId="{39612AAB-28D3-4596-82F0-3DAA07B93E7B}" dt="2023-07-15T10:47:05.493" v="1" actId="478"/>
          <ac:grpSpMkLst>
            <pc:docMk/>
            <pc:sldMk cId="3384146571" sldId="69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39612AAB-28D3-4596-82F0-3DAA07B93E7B}" dt="2023-07-15T10:47:00.792" v="0"/>
          <ac:cxnSpMkLst>
            <pc:docMk/>
            <pc:sldMk cId="3384146571" sldId="692"/>
            <ac:cxnSpMk id="4" creationId="{694170A7-F542-433D-AE47-C7A950C348C9}"/>
          </ac:cxnSpMkLst>
        </pc:cxnChg>
      </pc:sldChg>
      <pc:sldChg chg="addSp delSp modSp del mod">
        <pc:chgData name="Stewart Gale" userId="3647ddd2-6040-41ae-a96d-232c23482af8" providerId="ADAL" clId="{39612AAB-28D3-4596-82F0-3DAA07B93E7B}" dt="2023-07-15T11:15:41.848" v="280" actId="47"/>
        <pc:sldMkLst>
          <pc:docMk/>
          <pc:sldMk cId="2769113522" sldId="693"/>
        </pc:sldMkLst>
        <pc:spChg chg="add mod">
          <ac:chgData name="Stewart Gale" userId="3647ddd2-6040-41ae-a96d-232c23482af8" providerId="ADAL" clId="{39612AAB-28D3-4596-82F0-3DAA07B93E7B}" dt="2023-07-15T11:10:46.885" v="162" actId="207"/>
          <ac:spMkLst>
            <pc:docMk/>
            <pc:sldMk cId="2769113522" sldId="693"/>
            <ac:spMk id="2" creationId="{2AC56CD2-4A29-6B1B-273E-80BF11A25E07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2769113522" sldId="693"/>
            <ac:spMk id="3" creationId="{9BA2E1D6-9DDA-5A92-C039-415E54CFD69C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2769113522" sldId="693"/>
            <ac:spMk id="4" creationId="{18B50ABB-46E7-5B83-6B07-772F2ED00E28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2769113522" sldId="693"/>
            <ac:spMk id="6" creationId="{14DFBF4C-F57D-DA4A-69C4-F9B766AD8011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2769113522" sldId="693"/>
            <ac:spMk id="8" creationId="{03E8F318-02F0-997E-2B72-CC9D98FDE045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k cId="2769113522" sldId="693"/>
            <ac:spMk id="9" creationId="{C9F1E774-F5AF-BCEA-8F9F-8E008C9EDC91}"/>
          </ac:spMkLst>
        </pc:spChg>
        <pc:spChg chg="mod">
          <ac:chgData name="Stewart Gale" userId="3647ddd2-6040-41ae-a96d-232c23482af8" providerId="ADAL" clId="{39612AAB-28D3-4596-82F0-3DAA07B93E7B}" dt="2023-07-15T11:10:55.800" v="164" actId="1076"/>
          <ac:spMkLst>
            <pc:docMk/>
            <pc:sldMk cId="2769113522" sldId="693"/>
            <ac:spMk id="10" creationId="{EC3BC980-9694-E897-DEB1-9E8011891A3D}"/>
          </ac:spMkLst>
        </pc:spChg>
        <pc:spChg chg="mod">
          <ac:chgData name="Stewart Gale" userId="3647ddd2-6040-41ae-a96d-232c23482af8" providerId="ADAL" clId="{39612AAB-28D3-4596-82F0-3DAA07B93E7B}" dt="2023-07-15T11:11:00.646" v="165" actId="1076"/>
          <ac:spMkLst>
            <pc:docMk/>
            <pc:sldMk cId="2769113522" sldId="693"/>
            <ac:spMk id="11" creationId="{4A65D844-80D3-8461-53F3-5B1ED8AF69E4}"/>
          </ac:spMkLst>
        </pc:spChg>
        <pc:grpChg chg="del mod">
          <ac:chgData name="Stewart Gale" userId="3647ddd2-6040-41ae-a96d-232c23482af8" providerId="ADAL" clId="{39612AAB-28D3-4596-82F0-3DAA07B93E7B}" dt="2023-07-15T11:09:35.110" v="118" actId="478"/>
          <ac:grpSpMkLst>
            <pc:docMk/>
            <pc:sldMk cId="2769113522" sldId="693"/>
            <ac:grpSpMk id="5" creationId="{7CF0A236-AD45-9E1A-BD26-C50DA6D25B2E}"/>
          </ac:grpSpMkLst>
        </pc:grpChg>
        <pc:picChg chg="del mod">
          <ac:chgData name="Stewart Gale" userId="3647ddd2-6040-41ae-a96d-232c23482af8" providerId="ADAL" clId="{39612AAB-28D3-4596-82F0-3DAA07B93E7B}" dt="2023-07-15T11:14:44.660" v="264" actId="21"/>
          <ac:picMkLst>
            <pc:docMk/>
            <pc:sldMk cId="2769113522" sldId="693"/>
            <ac:picMk id="12" creationId="{C4EADA2F-1546-1332-46DE-B745C1345BEA}"/>
          </ac:picMkLst>
        </pc:picChg>
        <pc:picChg chg="del mod">
          <ac:chgData name="Stewart Gale" userId="3647ddd2-6040-41ae-a96d-232c23482af8" providerId="ADAL" clId="{39612AAB-28D3-4596-82F0-3DAA07B93E7B}" dt="2023-07-15T11:14:57.298" v="267" actId="21"/>
          <ac:picMkLst>
            <pc:docMk/>
            <pc:sldMk cId="2769113522" sldId="693"/>
            <ac:picMk id="13" creationId="{1A128692-0293-D93C-DC64-F5EA3590AB8C}"/>
          </ac:picMkLst>
        </pc:picChg>
        <pc:picChg chg="del mod">
          <ac:chgData name="Stewart Gale" userId="3647ddd2-6040-41ae-a96d-232c23482af8" providerId="ADAL" clId="{39612AAB-28D3-4596-82F0-3DAA07B93E7B}" dt="2023-07-15T11:15:08.990" v="270" actId="21"/>
          <ac:picMkLst>
            <pc:docMk/>
            <pc:sldMk cId="2769113522" sldId="693"/>
            <ac:picMk id="14" creationId="{152F64B9-7014-0924-F791-3C872123414F}"/>
          </ac:picMkLst>
        </pc:picChg>
        <pc:cxnChg chg="mod">
          <ac:chgData name="Stewart Gale" userId="3647ddd2-6040-41ae-a96d-232c23482af8" providerId="ADAL" clId="{39612AAB-28D3-4596-82F0-3DAA07B93E7B}" dt="2023-07-15T10:47:00.792" v="0"/>
          <ac:cxnSpMkLst>
            <pc:docMk/>
            <pc:sldMk cId="2769113522" sldId="693"/>
            <ac:cxnSpMk id="7" creationId="{83E5D08D-273B-333B-3CEA-0C42808FC8DA}"/>
          </ac:cxnSpMkLst>
        </pc:cxnChg>
      </pc:sldChg>
      <pc:sldChg chg="add del">
        <pc:chgData name="Stewart Gale" userId="3647ddd2-6040-41ae-a96d-232c23482af8" providerId="ADAL" clId="{39612AAB-28D3-4596-82F0-3DAA07B93E7B}" dt="2023-07-15T11:09:13.059" v="117" actId="47"/>
        <pc:sldMkLst>
          <pc:docMk/>
          <pc:sldMk cId="3238418108" sldId="694"/>
        </pc:sldMkLst>
      </pc:sldChg>
      <pc:sldChg chg="addSp modSp new mod ord">
        <pc:chgData name="Stewart Gale" userId="3647ddd2-6040-41ae-a96d-232c23482af8" providerId="ADAL" clId="{39612AAB-28D3-4596-82F0-3DAA07B93E7B}" dt="2023-07-15T11:12:22.147" v="209" actId="1076"/>
        <pc:sldMkLst>
          <pc:docMk/>
          <pc:sldMk cId="176811948" sldId="695"/>
        </pc:sldMkLst>
        <pc:spChg chg="add mod">
          <ac:chgData name="Stewart Gale" userId="3647ddd2-6040-41ae-a96d-232c23482af8" providerId="ADAL" clId="{39612AAB-28D3-4596-82F0-3DAA07B93E7B}" dt="2023-07-15T11:12:11.436" v="205" actId="1076"/>
          <ac:spMkLst>
            <pc:docMk/>
            <pc:sldMk cId="176811948" sldId="695"/>
            <ac:spMk id="2" creationId="{6E95B6A3-CD69-586D-6623-A7822B9AD84A}"/>
          </ac:spMkLst>
        </pc:spChg>
        <pc:spChg chg="add mod">
          <ac:chgData name="Stewart Gale" userId="3647ddd2-6040-41ae-a96d-232c23482af8" providerId="ADAL" clId="{39612AAB-28D3-4596-82F0-3DAA07B93E7B}" dt="2023-07-15T11:11:51.387" v="202" actId="1076"/>
          <ac:spMkLst>
            <pc:docMk/>
            <pc:sldMk cId="176811948" sldId="695"/>
            <ac:spMk id="4" creationId="{052C9877-5848-1E7C-8BC3-15569432A5D4}"/>
          </ac:spMkLst>
        </pc:spChg>
        <pc:spChg chg="add mod">
          <ac:chgData name="Stewart Gale" userId="3647ddd2-6040-41ae-a96d-232c23482af8" providerId="ADAL" clId="{39612AAB-28D3-4596-82F0-3DAA07B93E7B}" dt="2023-07-15T11:12:14.764" v="206" actId="1076"/>
          <ac:spMkLst>
            <pc:docMk/>
            <pc:sldMk cId="176811948" sldId="695"/>
            <ac:spMk id="5" creationId="{925F8A28-3F04-0A59-E5C7-A185E46CAB06}"/>
          </ac:spMkLst>
        </pc:spChg>
        <pc:spChg chg="add mod">
          <ac:chgData name="Stewart Gale" userId="3647ddd2-6040-41ae-a96d-232c23482af8" providerId="ADAL" clId="{39612AAB-28D3-4596-82F0-3DAA07B93E7B}" dt="2023-07-15T11:12:22.147" v="209" actId="1076"/>
          <ac:spMkLst>
            <pc:docMk/>
            <pc:sldMk cId="176811948" sldId="695"/>
            <ac:spMk id="6" creationId="{0C2E9746-9560-1691-021D-B5D5F3224863}"/>
          </ac:spMkLst>
        </pc:spChg>
      </pc:sldChg>
      <pc:sldChg chg="delSp modSp add mod ord">
        <pc:chgData name="Stewart Gale" userId="3647ddd2-6040-41ae-a96d-232c23482af8" providerId="ADAL" clId="{39612AAB-28D3-4596-82F0-3DAA07B93E7B}" dt="2023-07-15T11:38:02.322" v="503" actId="20577"/>
        <pc:sldMkLst>
          <pc:docMk/>
          <pc:sldMk cId="2482867272" sldId="696"/>
        </pc:sldMkLst>
        <pc:spChg chg="mod">
          <ac:chgData name="Stewart Gale" userId="3647ddd2-6040-41ae-a96d-232c23482af8" providerId="ADAL" clId="{39612AAB-28D3-4596-82F0-3DAA07B93E7B}" dt="2023-07-15T11:38:02.322" v="503" actId="20577"/>
          <ac:spMkLst>
            <pc:docMk/>
            <pc:sldMk cId="2482867272" sldId="696"/>
            <ac:spMk id="2" creationId="{6E95B6A3-CD69-586D-6623-A7822B9AD84A}"/>
          </ac:spMkLst>
        </pc:spChg>
        <pc:spChg chg="mod">
          <ac:chgData name="Stewart Gale" userId="3647ddd2-6040-41ae-a96d-232c23482af8" providerId="ADAL" clId="{39612AAB-28D3-4596-82F0-3DAA07B93E7B}" dt="2023-07-15T11:13:09.491" v="222" actId="1076"/>
          <ac:spMkLst>
            <pc:docMk/>
            <pc:sldMk cId="2482867272" sldId="696"/>
            <ac:spMk id="4" creationId="{052C9877-5848-1E7C-8BC3-15569432A5D4}"/>
          </ac:spMkLst>
        </pc:spChg>
        <pc:spChg chg="del">
          <ac:chgData name="Stewart Gale" userId="3647ddd2-6040-41ae-a96d-232c23482af8" providerId="ADAL" clId="{39612AAB-28D3-4596-82F0-3DAA07B93E7B}" dt="2023-07-15T11:12:34.107" v="210" actId="478"/>
          <ac:spMkLst>
            <pc:docMk/>
            <pc:sldMk cId="2482867272" sldId="696"/>
            <ac:spMk id="5" creationId="{925F8A28-3F04-0A59-E5C7-A185E46CAB06}"/>
          </ac:spMkLst>
        </pc:spChg>
        <pc:spChg chg="del">
          <ac:chgData name="Stewart Gale" userId="3647ddd2-6040-41ae-a96d-232c23482af8" providerId="ADAL" clId="{39612AAB-28D3-4596-82F0-3DAA07B93E7B}" dt="2023-07-15T11:12:34.107" v="210" actId="478"/>
          <ac:spMkLst>
            <pc:docMk/>
            <pc:sldMk cId="2482867272" sldId="696"/>
            <ac:spMk id="6" creationId="{0C2E9746-9560-1691-021D-B5D5F3224863}"/>
          </ac:spMkLst>
        </pc:spChg>
      </pc:sldChg>
      <pc:sldChg chg="addSp modSp new mod modAnim">
        <pc:chgData name="Stewart Gale" userId="3647ddd2-6040-41ae-a96d-232c23482af8" providerId="ADAL" clId="{39612AAB-28D3-4596-82F0-3DAA07B93E7B}" dt="2023-07-15T11:37:52.935" v="491" actId="20577"/>
        <pc:sldMkLst>
          <pc:docMk/>
          <pc:sldMk cId="443267958" sldId="697"/>
        </pc:sldMkLst>
        <pc:spChg chg="add mod">
          <ac:chgData name="Stewart Gale" userId="3647ddd2-6040-41ae-a96d-232c23482af8" providerId="ADAL" clId="{39612AAB-28D3-4596-82F0-3DAA07B93E7B}" dt="2023-07-15T11:37:45.495" v="479" actId="20577"/>
          <ac:spMkLst>
            <pc:docMk/>
            <pc:sldMk cId="443267958" sldId="697"/>
            <ac:spMk id="3" creationId="{444C70E4-022E-927F-C401-BB17A3A089F3}"/>
          </ac:spMkLst>
        </pc:spChg>
        <pc:spChg chg="add mod">
          <ac:chgData name="Stewart Gale" userId="3647ddd2-6040-41ae-a96d-232c23482af8" providerId="ADAL" clId="{39612AAB-28D3-4596-82F0-3DAA07B93E7B}" dt="2023-07-15T11:37:52.935" v="491" actId="20577"/>
          <ac:spMkLst>
            <pc:docMk/>
            <pc:sldMk cId="443267958" sldId="697"/>
            <ac:spMk id="5" creationId="{BC138B99-C2DE-1F6F-EF37-4DAF426768EE}"/>
          </ac:spMkLst>
        </pc:spChg>
        <pc:spChg chg="add mod">
          <ac:chgData name="Stewart Gale" userId="3647ddd2-6040-41ae-a96d-232c23482af8" providerId="ADAL" clId="{39612AAB-28D3-4596-82F0-3DAA07B93E7B}" dt="2023-07-15T11:37:49.127" v="485" actId="20577"/>
          <ac:spMkLst>
            <pc:docMk/>
            <pc:sldMk cId="443267958" sldId="697"/>
            <ac:spMk id="6" creationId="{A6E7546A-84E2-0A50-63FC-414ED4CA92D9}"/>
          </ac:spMkLst>
        </pc:spChg>
      </pc:sldChg>
      <pc:sldMasterChg chg="modSp modSldLayout">
        <pc:chgData name="Stewart Gale" userId="3647ddd2-6040-41ae-a96d-232c23482af8" providerId="ADAL" clId="{39612AAB-28D3-4596-82F0-3DAA07B93E7B}" dt="2023-07-15T10:47:00.79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9612AAB-28D3-4596-82F0-3DAA07B93E7B}" dt="2023-07-15T10:47:00.79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9612AAB-28D3-4596-82F0-3DAA07B93E7B}" dt="2023-07-15T10:47:00.79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9612AAB-28D3-4596-82F0-3DAA07B93E7B}" dt="2023-07-15T10:47:00.79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9612AAB-28D3-4596-82F0-3DAA07B93E7B}" dt="2023-07-15T10:47:00.79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9612AAB-28D3-4596-82F0-3DAA07B93E7B}" dt="2023-07-15T10:47:00.79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9612AAB-28D3-4596-82F0-3DAA07B93E7B}" dt="2023-07-15T10:47:00.79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9612AAB-28D3-4596-82F0-3DAA07B93E7B}" dt="2023-07-15T10:47:00.79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9612AAB-28D3-4596-82F0-3DAA07B93E7B}" dt="2023-07-15T10:47:00.79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9612AAB-28D3-4596-82F0-3DAA07B93E7B}" dt="2023-07-15T10:47:00.79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E0102CBE-254F-4F30-8DB7-94652C72347D}"/>
    <pc:docChg chg="addSld modSld">
      <pc:chgData name="Stewart Gale" userId="3647ddd2-6040-41ae-a96d-232c23482af8" providerId="ADAL" clId="{E0102CBE-254F-4F30-8DB7-94652C72347D}" dt="2022-10-11T07:55:14.156" v="135"/>
      <pc:docMkLst>
        <pc:docMk/>
      </pc:docMkLst>
      <pc:sldChg chg="modSp mod">
        <pc:chgData name="Stewart Gale" userId="3647ddd2-6040-41ae-a96d-232c23482af8" providerId="ADAL" clId="{E0102CBE-254F-4F30-8DB7-94652C72347D}" dt="2022-10-11T07:34:01.262" v="8" actId="20577"/>
        <pc:sldMkLst>
          <pc:docMk/>
          <pc:sldMk cId="3384146571" sldId="692"/>
        </pc:sldMkLst>
        <pc:spChg chg="mod">
          <ac:chgData name="Stewart Gale" userId="3647ddd2-6040-41ae-a96d-232c23482af8" providerId="ADAL" clId="{E0102CBE-254F-4F30-8DB7-94652C72347D}" dt="2022-10-11T07:34:01.262" v="8" actId="20577"/>
          <ac:spMkLst>
            <pc:docMk/>
            <pc:sldMk cId="3384146571" sldId="692"/>
            <ac:spMk id="5" creationId="{00000000-0000-0000-0000-000000000000}"/>
          </ac:spMkLst>
        </pc:spChg>
      </pc:sldChg>
      <pc:sldChg chg="addSp modSp new mod">
        <pc:chgData name="Stewart Gale" userId="3647ddd2-6040-41ae-a96d-232c23482af8" providerId="ADAL" clId="{E0102CBE-254F-4F30-8DB7-94652C72347D}" dt="2022-10-11T07:55:14.156" v="135"/>
        <pc:sldMkLst>
          <pc:docMk/>
          <pc:sldMk cId="2769113522" sldId="693"/>
        </pc:sldMkLst>
        <pc:spChg chg="add mod">
          <ac:chgData name="Stewart Gale" userId="3647ddd2-6040-41ae-a96d-232c23482af8" providerId="ADAL" clId="{E0102CBE-254F-4F30-8DB7-94652C72347D}" dt="2022-10-11T07:36:57.066" v="83" actId="1076"/>
          <ac:spMkLst>
            <pc:docMk/>
            <pc:sldMk cId="2769113522" sldId="693"/>
            <ac:spMk id="3" creationId="{9BA2E1D6-9DDA-5A92-C039-415E54CFD69C}"/>
          </ac:spMkLst>
        </pc:spChg>
        <pc:spChg chg="add mod">
          <ac:chgData name="Stewart Gale" userId="3647ddd2-6040-41ae-a96d-232c23482af8" providerId="ADAL" clId="{E0102CBE-254F-4F30-8DB7-94652C72347D}" dt="2022-10-11T07:37:31.521" v="105" actId="14100"/>
          <ac:spMkLst>
            <pc:docMk/>
            <pc:sldMk cId="2769113522" sldId="693"/>
            <ac:spMk id="4" creationId="{18B50ABB-46E7-5B83-6B07-772F2ED00E28}"/>
          </ac:spMkLst>
        </pc:spChg>
        <pc:spChg chg="mod">
          <ac:chgData name="Stewart Gale" userId="3647ddd2-6040-41ae-a96d-232c23482af8" providerId="ADAL" clId="{E0102CBE-254F-4F30-8DB7-94652C72347D}" dt="2022-10-11T07:36:07.960" v="66"/>
          <ac:spMkLst>
            <pc:docMk/>
            <pc:sldMk cId="2769113522" sldId="693"/>
            <ac:spMk id="6" creationId="{14DFBF4C-F57D-DA4A-69C4-F9B766AD8011}"/>
          </ac:spMkLst>
        </pc:spChg>
        <pc:spChg chg="add mod">
          <ac:chgData name="Stewart Gale" userId="3647ddd2-6040-41ae-a96d-232c23482af8" providerId="ADAL" clId="{E0102CBE-254F-4F30-8DB7-94652C72347D}" dt="2022-10-11T07:38:06.884" v="122" actId="1076"/>
          <ac:spMkLst>
            <pc:docMk/>
            <pc:sldMk cId="2769113522" sldId="693"/>
            <ac:spMk id="8" creationId="{03E8F318-02F0-997E-2B72-CC9D98FDE045}"/>
          </ac:spMkLst>
        </pc:spChg>
        <pc:spChg chg="add mod">
          <ac:chgData name="Stewart Gale" userId="3647ddd2-6040-41ae-a96d-232c23482af8" providerId="ADAL" clId="{E0102CBE-254F-4F30-8DB7-94652C72347D}" dt="2022-10-11T07:38:06.884" v="122" actId="1076"/>
          <ac:spMkLst>
            <pc:docMk/>
            <pc:sldMk cId="2769113522" sldId="693"/>
            <ac:spMk id="9" creationId="{C9F1E774-F5AF-BCEA-8F9F-8E008C9EDC91}"/>
          </ac:spMkLst>
        </pc:spChg>
        <pc:spChg chg="add mod">
          <ac:chgData name="Stewart Gale" userId="3647ddd2-6040-41ae-a96d-232c23482af8" providerId="ADAL" clId="{E0102CBE-254F-4F30-8DB7-94652C72347D}" dt="2022-10-11T07:37:58.514" v="120" actId="1076"/>
          <ac:spMkLst>
            <pc:docMk/>
            <pc:sldMk cId="2769113522" sldId="693"/>
            <ac:spMk id="10" creationId="{EC3BC980-9694-E897-DEB1-9E8011891A3D}"/>
          </ac:spMkLst>
        </pc:spChg>
        <pc:spChg chg="add mod">
          <ac:chgData name="Stewart Gale" userId="3647ddd2-6040-41ae-a96d-232c23482af8" providerId="ADAL" clId="{E0102CBE-254F-4F30-8DB7-94652C72347D}" dt="2022-10-11T07:37:58.514" v="120" actId="1076"/>
          <ac:spMkLst>
            <pc:docMk/>
            <pc:sldMk cId="2769113522" sldId="693"/>
            <ac:spMk id="11" creationId="{4A65D844-80D3-8461-53F3-5B1ED8AF69E4}"/>
          </ac:spMkLst>
        </pc:spChg>
        <pc:grpChg chg="add mod">
          <ac:chgData name="Stewart Gale" userId="3647ddd2-6040-41ae-a96d-232c23482af8" providerId="ADAL" clId="{E0102CBE-254F-4F30-8DB7-94652C72347D}" dt="2022-10-11T07:36:07.960" v="66"/>
          <ac:grpSpMkLst>
            <pc:docMk/>
            <pc:sldMk cId="2769113522" sldId="693"/>
            <ac:grpSpMk id="5" creationId="{7CF0A236-AD45-9E1A-BD26-C50DA6D25B2E}"/>
          </ac:grpSpMkLst>
        </pc:grpChg>
        <pc:picChg chg="add mod">
          <ac:chgData name="Stewart Gale" userId="3647ddd2-6040-41ae-a96d-232c23482af8" providerId="ADAL" clId="{E0102CBE-254F-4F30-8DB7-94652C72347D}" dt="2022-10-11T07:54:40.151" v="133"/>
          <ac:picMkLst>
            <pc:docMk/>
            <pc:sldMk cId="2769113522" sldId="693"/>
            <ac:picMk id="12" creationId="{C4EADA2F-1546-1332-46DE-B745C1345BEA}"/>
          </ac:picMkLst>
        </pc:picChg>
        <pc:picChg chg="add mod">
          <ac:chgData name="Stewart Gale" userId="3647ddd2-6040-41ae-a96d-232c23482af8" providerId="ADAL" clId="{E0102CBE-254F-4F30-8DB7-94652C72347D}" dt="2022-10-11T07:54:57.574" v="134"/>
          <ac:picMkLst>
            <pc:docMk/>
            <pc:sldMk cId="2769113522" sldId="693"/>
            <ac:picMk id="13" creationId="{1A128692-0293-D93C-DC64-F5EA3590AB8C}"/>
          </ac:picMkLst>
        </pc:picChg>
        <pc:picChg chg="add mod">
          <ac:chgData name="Stewart Gale" userId="3647ddd2-6040-41ae-a96d-232c23482af8" providerId="ADAL" clId="{E0102CBE-254F-4F30-8DB7-94652C72347D}" dt="2022-10-11T07:55:14.156" v="135"/>
          <ac:picMkLst>
            <pc:docMk/>
            <pc:sldMk cId="2769113522" sldId="693"/>
            <ac:picMk id="14" creationId="{152F64B9-7014-0924-F791-3C872123414F}"/>
          </ac:picMkLst>
        </pc:picChg>
        <pc:cxnChg chg="mod">
          <ac:chgData name="Stewart Gale" userId="3647ddd2-6040-41ae-a96d-232c23482af8" providerId="ADAL" clId="{E0102CBE-254F-4F30-8DB7-94652C72347D}" dt="2022-10-11T07:36:07.960" v="66"/>
          <ac:cxnSpMkLst>
            <pc:docMk/>
            <pc:sldMk cId="2769113522" sldId="693"/>
            <ac:cxnSpMk id="7" creationId="{83E5D08D-273B-333B-3CEA-0C42808FC8D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M52fcPp1yw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1A-IbjIIy_I" TargetMode="External"/><Relationship Id="rId5" Type="http://schemas.openxmlformats.org/officeDocument/2006/relationships/hyperlink" Target="https://www.youtube.com/watch?v=5o2lqjX-p_Q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189651"/>
            <a:ext cx="11233248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Trig Functions</a:t>
            </a:r>
          </a:p>
          <a:p>
            <a:pPr algn="ctr"/>
            <a:r>
              <a:rPr lang="en-GB" sz="9600" dirty="0"/>
              <a:t>Inverse Graphs</a:t>
            </a:r>
            <a:endParaRPr lang="en-GB" sz="9600" baseline="30000" dirty="0"/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6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3384146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4C70E4-022E-927F-C401-BB17A3A089F3}"/>
                  </a:ext>
                </a:extLst>
              </p:cNvPr>
              <p:cNvSpPr txBox="1"/>
              <p:nvPr/>
            </p:nvSpPr>
            <p:spPr>
              <a:xfrm>
                <a:off x="1991544" y="404664"/>
                <a:ext cx="5472608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9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44C70E4-022E-927F-C401-BB17A3A08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404664"/>
                <a:ext cx="5472608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138B99-C2DE-1F6F-EF37-4DAF426768EE}"/>
                  </a:ext>
                </a:extLst>
              </p:cNvPr>
              <p:cNvSpPr txBox="1"/>
              <p:nvPr/>
            </p:nvSpPr>
            <p:spPr>
              <a:xfrm>
                <a:off x="3863752" y="4739660"/>
                <a:ext cx="7056784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9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arc</m:t>
                          </m:r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𝑠𝑖𝑛</m:t>
                          </m:r>
                        </m:fName>
                        <m:e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138B99-C2DE-1F6F-EF37-4DAF42676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4739660"/>
                <a:ext cx="7056784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E7546A-84E2-0A50-63FC-414ED4CA92D9}"/>
                  </a:ext>
                </a:extLst>
              </p:cNvPr>
              <p:cNvSpPr txBox="1"/>
              <p:nvPr/>
            </p:nvSpPr>
            <p:spPr>
              <a:xfrm>
                <a:off x="3791744" y="2572162"/>
                <a:ext cx="691276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9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E7546A-84E2-0A50-63FC-414ED4CA92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2572162"/>
                <a:ext cx="6912768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326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95B6A3-CD69-586D-6623-A7822B9AD84A}"/>
                  </a:ext>
                </a:extLst>
              </p:cNvPr>
              <p:cNvSpPr txBox="1"/>
              <p:nvPr/>
            </p:nvSpPr>
            <p:spPr>
              <a:xfrm>
                <a:off x="695400" y="1196752"/>
                <a:ext cx="106571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96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b="1" i="1" smtClean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9600" b="0" i="0" smtClean="0">
                          <a:latin typeface="Cambria Math" panose="02040503050406030204" pitchFamily="18" charset="0"/>
                        </a:rPr>
                        <m:t>arc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95B6A3-CD69-586D-6623-A7822B9AD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196752"/>
                <a:ext cx="10657184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52C9877-5848-1E7C-8BC3-15569432A5D4}"/>
              </a:ext>
            </a:extLst>
          </p:cNvPr>
          <p:cNvSpPr txBox="1"/>
          <p:nvPr/>
        </p:nvSpPr>
        <p:spPr>
          <a:xfrm>
            <a:off x="263352" y="3356992"/>
            <a:ext cx="116652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Be careful:</a:t>
            </a:r>
            <a:r>
              <a:rPr lang="en-GB" sz="5400" dirty="0"/>
              <a:t> </a:t>
            </a:r>
          </a:p>
          <a:p>
            <a:pPr algn="ctr"/>
            <a:r>
              <a:rPr lang="en-GB" sz="5400" dirty="0"/>
              <a:t>the -1 here doesn’t mean a power of -1. This is an unfortunate historical accident. </a:t>
            </a:r>
          </a:p>
        </p:txBody>
      </p:sp>
    </p:spTree>
    <p:extLst>
      <p:ext uri="{BB962C8B-B14F-4D97-AF65-F5344CB8AC3E}">
        <p14:creationId xmlns:p14="http://schemas.microsoft.com/office/powerpoint/2010/main" val="2482867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95B6A3-CD69-586D-6623-A7822B9AD84A}"/>
                  </a:ext>
                </a:extLst>
              </p:cNvPr>
              <p:cNvSpPr txBox="1"/>
              <p:nvPr/>
            </p:nvSpPr>
            <p:spPr>
              <a:xfrm>
                <a:off x="1282484" y="1956031"/>
                <a:ext cx="94830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72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200" b="1" i="1" smtClean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7200" b="0" i="0" smtClean="0">
                          <a:latin typeface="Cambria Math" panose="02040503050406030204" pitchFamily="18" charset="0"/>
                        </a:rPr>
                        <m:t>arcsin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95B6A3-CD69-586D-6623-A7822B9AD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484" y="1956031"/>
                <a:ext cx="9483016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52C9877-5848-1E7C-8BC3-15569432A5D4}"/>
              </a:ext>
            </a:extLst>
          </p:cNvPr>
          <p:cNvSpPr txBox="1"/>
          <p:nvPr/>
        </p:nvSpPr>
        <p:spPr>
          <a:xfrm>
            <a:off x="551384" y="260648"/>
            <a:ext cx="109452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Inverse Trig Functions</a:t>
            </a:r>
            <a:endParaRPr lang="en-GB" sz="8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5F8A28-3F04-0A59-E5C7-A185E46CAB06}"/>
                  </a:ext>
                </a:extLst>
              </p:cNvPr>
              <p:cNvSpPr txBox="1"/>
              <p:nvPr/>
            </p:nvSpPr>
            <p:spPr>
              <a:xfrm>
                <a:off x="1199456" y="3528304"/>
                <a:ext cx="94830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72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200" b="1" i="1" smtClean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7200" b="0" i="0" smtClean="0">
                          <a:latin typeface="Cambria Math" panose="02040503050406030204" pitchFamily="18" charset="0"/>
                        </a:rPr>
                        <m:t>arccos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5F8A28-3F04-0A59-E5C7-A185E46CA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3528304"/>
                <a:ext cx="948301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2E9746-9560-1691-021D-B5D5F3224863}"/>
                  </a:ext>
                </a:extLst>
              </p:cNvPr>
              <p:cNvSpPr txBox="1"/>
              <p:nvPr/>
            </p:nvSpPr>
            <p:spPr>
              <a:xfrm>
                <a:off x="1991544" y="5100577"/>
                <a:ext cx="7837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72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200" b="1" i="1" smtClean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7200" b="0" i="0" smtClean="0">
                          <a:latin typeface="Cambria Math" panose="02040503050406030204" pitchFamily="18" charset="0"/>
                        </a:rPr>
                        <m:t>arc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𝑡𝑎𝑛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2E9746-9560-1691-021D-B5D5F3224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5100577"/>
                <a:ext cx="7837852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11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1340768"/>
                <a:ext cx="10801200" cy="5293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>
                              <a:latin typeface="Cambria Math" panose="02040503050406030204" pitchFamily="18" charset="0"/>
                            </a:rPr>
                            <m:t>arcsin</m:t>
                          </m:r>
                        </m:fName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600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6600">
                            <a:latin typeface="Cambria Math" panose="02040503050406030204" pitchFamily="18" charset="0"/>
                          </a:rPr>
                          <m:t>arccos</m:t>
                        </m:r>
                      </m:fName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6600" dirty="0"/>
                  <a:t> </a:t>
                </a:r>
              </a:p>
              <a:p>
                <a:pPr algn="ctr"/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>
                              <a:latin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6600" dirty="0"/>
              </a:p>
              <a:p>
                <a:pPr algn="ctr"/>
                <a:endParaRPr lang="en-GB" sz="3600" dirty="0"/>
              </a:p>
              <a:p>
                <a:pPr algn="ctr"/>
                <a:r>
                  <a:rPr lang="en-GB" sz="4800" dirty="0"/>
                  <a:t>(You could be asked to sketch in an exam!)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340768"/>
                <a:ext cx="10801200" cy="5293757"/>
              </a:xfrm>
              <a:prstGeom prst="rect">
                <a:avLst/>
              </a:prstGeom>
              <a:blipFill>
                <a:blip r:embed="rId2"/>
                <a:stretch>
                  <a:fillRect l="-1749" r="-1806" b="-53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4375AE9-C281-9D02-4FB4-33E495692D59}"/>
              </a:ext>
            </a:extLst>
          </p:cNvPr>
          <p:cNvSpPr txBox="1"/>
          <p:nvPr/>
        </p:nvSpPr>
        <p:spPr>
          <a:xfrm>
            <a:off x="1919536" y="326266"/>
            <a:ext cx="849694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Graphing Inverse Trig Functions</a:t>
            </a:r>
          </a:p>
        </p:txBody>
      </p:sp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C29B1414-8EDF-BD00-B52D-E9F87CED8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9231" y="1563199"/>
            <a:ext cx="1260734" cy="871708"/>
          </a:xfrm>
          <a:prstGeom prst="rect">
            <a:avLst/>
          </a:prstGeom>
        </p:spPr>
      </p:pic>
      <p:pic>
        <p:nvPicPr>
          <p:cNvPr id="8" name="Picture 7">
            <a:hlinkClick r:id="rId5"/>
            <a:extLst>
              <a:ext uri="{FF2B5EF4-FFF2-40B4-BE49-F238E27FC236}">
                <a16:creationId xmlns:a16="http://schemas.microsoft.com/office/drawing/2014/main" id="{3B0541BC-BC2D-C825-7733-3704BF6BB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6351" y="2983638"/>
            <a:ext cx="1288235" cy="890723"/>
          </a:xfrm>
          <a:prstGeom prst="rect">
            <a:avLst/>
          </a:prstGeom>
        </p:spPr>
      </p:pic>
      <p:pic>
        <p:nvPicPr>
          <p:cNvPr id="9" name="Picture 8">
            <a:hlinkClick r:id="rId6"/>
            <a:extLst>
              <a:ext uri="{FF2B5EF4-FFF2-40B4-BE49-F238E27FC236}">
                <a16:creationId xmlns:a16="http://schemas.microsoft.com/office/drawing/2014/main" id="{41E45B9F-4064-7A7C-5F5D-B78CC4419A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9231" y="4448223"/>
            <a:ext cx="1260734" cy="87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21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>
            <a:off x="3530624" y="4365105"/>
            <a:ext cx="5304612" cy="11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6025994" y="2022867"/>
            <a:ext cx="7191" cy="46123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53665" y="1566227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665" y="1566227"/>
                <a:ext cx="344656" cy="400110"/>
              </a:xfrm>
              <a:prstGeom prst="rect">
                <a:avLst/>
              </a:prstGeom>
              <a:blipFill>
                <a:blip r:embed="rId2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805510" y="4165049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10" y="4165049"/>
                <a:ext cx="344656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Freeform 40"/>
          <p:cNvSpPr/>
          <p:nvPr/>
        </p:nvSpPr>
        <p:spPr>
          <a:xfrm rot="5400000" flipV="1">
            <a:off x="4408593" y="2982573"/>
            <a:ext cx="3316077" cy="2765060"/>
          </a:xfrm>
          <a:custGeom>
            <a:avLst/>
            <a:gdLst>
              <a:gd name="connsiteX0" fmla="*/ 0 w 3316077"/>
              <a:gd name="connsiteY0" fmla="*/ 2765060 h 2765060"/>
              <a:gd name="connsiteX1" fmla="*/ 672029 w 3316077"/>
              <a:gd name="connsiteY1" fmla="*/ 2478621 h 2765060"/>
              <a:gd name="connsiteX2" fmla="*/ 1355074 w 3316077"/>
              <a:gd name="connsiteY2" fmla="*/ 1905744 h 2765060"/>
              <a:gd name="connsiteX3" fmla="*/ 1916935 w 3316077"/>
              <a:gd name="connsiteY3" fmla="*/ 925243 h 2765060"/>
              <a:gd name="connsiteX4" fmla="*/ 2423710 w 3316077"/>
              <a:gd name="connsiteY4" fmla="*/ 286265 h 2765060"/>
              <a:gd name="connsiteX5" fmla="*/ 2985571 w 3316077"/>
              <a:gd name="connsiteY5" fmla="*/ 32877 h 2765060"/>
              <a:gd name="connsiteX6" fmla="*/ 3316077 w 3316077"/>
              <a:gd name="connsiteY6" fmla="*/ 10843 h 2765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6077" h="2765060">
                <a:moveTo>
                  <a:pt x="0" y="2765060"/>
                </a:moveTo>
                <a:cubicBezTo>
                  <a:pt x="223091" y="2693450"/>
                  <a:pt x="446183" y="2621840"/>
                  <a:pt x="672029" y="2478621"/>
                </a:cubicBezTo>
                <a:cubicBezTo>
                  <a:pt x="897875" y="2335402"/>
                  <a:pt x="1147590" y="2164640"/>
                  <a:pt x="1355074" y="1905744"/>
                </a:cubicBezTo>
                <a:cubicBezTo>
                  <a:pt x="1562558" y="1646848"/>
                  <a:pt x="1738829" y="1195156"/>
                  <a:pt x="1916935" y="925243"/>
                </a:cubicBezTo>
                <a:cubicBezTo>
                  <a:pt x="2095041" y="655330"/>
                  <a:pt x="2245604" y="434993"/>
                  <a:pt x="2423710" y="286265"/>
                </a:cubicBezTo>
                <a:cubicBezTo>
                  <a:pt x="2601816" y="137537"/>
                  <a:pt x="2836843" y="78781"/>
                  <a:pt x="2985571" y="32877"/>
                </a:cubicBezTo>
                <a:cubicBezTo>
                  <a:pt x="3134299" y="-13027"/>
                  <a:pt x="3225188" y="-1092"/>
                  <a:pt x="3316077" y="10843"/>
                </a:cubicBez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711861" y="2284939"/>
                <a:ext cx="344656" cy="6152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1861" y="2284939"/>
                <a:ext cx="344656" cy="6152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474841" y="5948877"/>
                <a:ext cx="558344" cy="61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4841" y="5948877"/>
                <a:ext cx="558344" cy="6198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448273" y="4420085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chemeClr val="tx2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20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273" y="4420085"/>
                <a:ext cx="344656" cy="400110"/>
              </a:xfrm>
              <a:prstGeom prst="rect">
                <a:avLst/>
              </a:prstGeom>
              <a:blipFill>
                <a:blip r:embed="rId6"/>
                <a:stretch>
                  <a:fillRect r="-517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116794" y="4449690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6794" y="4449690"/>
                <a:ext cx="34465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5E87BB-41B7-FFA0-97E9-700A047FC176}"/>
                  </a:ext>
                </a:extLst>
              </p:cNvPr>
              <p:cNvSpPr txBox="1"/>
              <p:nvPr/>
            </p:nvSpPr>
            <p:spPr>
              <a:xfrm>
                <a:off x="407368" y="425779"/>
                <a:ext cx="5688632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GB" sz="4800" b="1" dirty="0"/>
                  <a:t>Sketch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latin typeface="Cambria Math" panose="02040503050406030204" pitchFamily="18" charset="0"/>
                          </a:rPr>
                          <m:t>arcsin</m:t>
                        </m:r>
                      </m:fName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5E87BB-41B7-FFA0-97E9-700A047FC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25779"/>
                <a:ext cx="5688632" cy="830997"/>
              </a:xfrm>
              <a:prstGeom prst="rect">
                <a:avLst/>
              </a:prstGeom>
              <a:blipFill>
                <a:blip r:embed="rId8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B8B6C7-0E29-32B9-05FC-FD9546DA6720}"/>
                  </a:ext>
                </a:extLst>
              </p:cNvPr>
              <p:cNvSpPr txBox="1"/>
              <p:nvPr/>
            </p:nvSpPr>
            <p:spPr>
              <a:xfrm>
                <a:off x="7644373" y="2886138"/>
                <a:ext cx="11466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B8B6C7-0E29-32B9-05FC-FD9546DA6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373" y="2886138"/>
                <a:ext cx="1146682" cy="369332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eform 37">
            <a:extLst>
              <a:ext uri="{FF2B5EF4-FFF2-40B4-BE49-F238E27FC236}">
                <a16:creationId xmlns:a16="http://schemas.microsoft.com/office/drawing/2014/main" id="{071E5090-BE77-4802-E153-8A0749AF0D72}"/>
              </a:ext>
            </a:extLst>
          </p:cNvPr>
          <p:cNvSpPr/>
          <p:nvPr/>
        </p:nvSpPr>
        <p:spPr>
          <a:xfrm>
            <a:off x="4333516" y="3089629"/>
            <a:ext cx="3316077" cy="2765060"/>
          </a:xfrm>
          <a:custGeom>
            <a:avLst/>
            <a:gdLst>
              <a:gd name="connsiteX0" fmla="*/ 0 w 3316077"/>
              <a:gd name="connsiteY0" fmla="*/ 2765060 h 2765060"/>
              <a:gd name="connsiteX1" fmla="*/ 672029 w 3316077"/>
              <a:gd name="connsiteY1" fmla="*/ 2478621 h 2765060"/>
              <a:gd name="connsiteX2" fmla="*/ 1355074 w 3316077"/>
              <a:gd name="connsiteY2" fmla="*/ 1905744 h 2765060"/>
              <a:gd name="connsiteX3" fmla="*/ 1916935 w 3316077"/>
              <a:gd name="connsiteY3" fmla="*/ 925243 h 2765060"/>
              <a:gd name="connsiteX4" fmla="*/ 2423710 w 3316077"/>
              <a:gd name="connsiteY4" fmla="*/ 286265 h 2765060"/>
              <a:gd name="connsiteX5" fmla="*/ 2985571 w 3316077"/>
              <a:gd name="connsiteY5" fmla="*/ 32877 h 2765060"/>
              <a:gd name="connsiteX6" fmla="*/ 3316077 w 3316077"/>
              <a:gd name="connsiteY6" fmla="*/ 10843 h 2765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6077" h="2765060">
                <a:moveTo>
                  <a:pt x="0" y="2765060"/>
                </a:moveTo>
                <a:cubicBezTo>
                  <a:pt x="223091" y="2693450"/>
                  <a:pt x="446183" y="2621840"/>
                  <a:pt x="672029" y="2478621"/>
                </a:cubicBezTo>
                <a:cubicBezTo>
                  <a:pt x="897875" y="2335402"/>
                  <a:pt x="1147590" y="2164640"/>
                  <a:pt x="1355074" y="1905744"/>
                </a:cubicBezTo>
                <a:cubicBezTo>
                  <a:pt x="1562558" y="1646848"/>
                  <a:pt x="1738829" y="1195156"/>
                  <a:pt x="1916935" y="925243"/>
                </a:cubicBezTo>
                <a:cubicBezTo>
                  <a:pt x="2095041" y="655330"/>
                  <a:pt x="2245604" y="434993"/>
                  <a:pt x="2423710" y="286265"/>
                </a:cubicBezTo>
                <a:cubicBezTo>
                  <a:pt x="2601816" y="137537"/>
                  <a:pt x="2836843" y="78781"/>
                  <a:pt x="2985571" y="32877"/>
                </a:cubicBezTo>
                <a:cubicBezTo>
                  <a:pt x="3134299" y="-13027"/>
                  <a:pt x="3225188" y="-1092"/>
                  <a:pt x="3316077" y="1084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81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  <p:bldP spid="43" grpId="0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42454D-D863-B1BC-11B3-E799C440925C}"/>
                  </a:ext>
                </a:extLst>
              </p:cNvPr>
              <p:cNvSpPr txBox="1"/>
              <p:nvPr/>
            </p:nvSpPr>
            <p:spPr>
              <a:xfrm>
                <a:off x="407368" y="425779"/>
                <a:ext cx="5688632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GB" sz="4800" b="1" dirty="0"/>
                  <a:t>Sketch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latin typeface="Cambria Math" panose="02040503050406030204" pitchFamily="18" charset="0"/>
                          </a:rPr>
                          <m:t>arc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42454D-D863-B1BC-11B3-E799C44092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25779"/>
                <a:ext cx="5688632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1F38073-8E8F-8CD8-93F2-7DDEC14CB7D7}"/>
              </a:ext>
            </a:extLst>
          </p:cNvPr>
          <p:cNvCxnSpPr/>
          <p:nvPr/>
        </p:nvCxnSpPr>
        <p:spPr>
          <a:xfrm>
            <a:off x="3443694" y="5980879"/>
            <a:ext cx="5304612" cy="11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A54497B-06BE-DD61-3169-0A4542A5FF4F}"/>
              </a:ext>
            </a:extLst>
          </p:cNvPr>
          <p:cNvCxnSpPr/>
          <p:nvPr/>
        </p:nvCxnSpPr>
        <p:spPr>
          <a:xfrm flipV="1">
            <a:off x="6025994" y="2022867"/>
            <a:ext cx="7191" cy="46123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58F93A-BBB7-2B57-021C-A94835CAC624}"/>
                  </a:ext>
                </a:extLst>
              </p:cNvPr>
              <p:cNvSpPr txBox="1"/>
              <p:nvPr/>
            </p:nvSpPr>
            <p:spPr>
              <a:xfrm>
                <a:off x="5853665" y="1566227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58F93A-BBB7-2B57-021C-A94835CAC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665" y="1566227"/>
                <a:ext cx="344656" cy="400110"/>
              </a:xfrm>
              <a:prstGeom prst="rect">
                <a:avLst/>
              </a:prstGeom>
              <a:blipFill>
                <a:blip r:embed="rId3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E3D613C-2309-737E-0C45-575229BC0948}"/>
                  </a:ext>
                </a:extLst>
              </p:cNvPr>
              <p:cNvSpPr txBox="1"/>
              <p:nvPr/>
            </p:nvSpPr>
            <p:spPr>
              <a:xfrm>
                <a:off x="8718580" y="5780823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E3D613C-2309-737E-0C45-575229BC0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8580" y="5780823"/>
                <a:ext cx="34465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reeform 40">
            <a:extLst>
              <a:ext uri="{FF2B5EF4-FFF2-40B4-BE49-F238E27FC236}">
                <a16:creationId xmlns:a16="http://schemas.microsoft.com/office/drawing/2014/main" id="{E7502DD1-384F-CD0D-E416-59C0D5EEA1EB}"/>
              </a:ext>
            </a:extLst>
          </p:cNvPr>
          <p:cNvSpPr/>
          <p:nvPr/>
        </p:nvSpPr>
        <p:spPr>
          <a:xfrm rot="5400000">
            <a:off x="4157304" y="2887732"/>
            <a:ext cx="3518391" cy="2570440"/>
          </a:xfrm>
          <a:custGeom>
            <a:avLst/>
            <a:gdLst>
              <a:gd name="connsiteX0" fmla="*/ 0 w 3316077"/>
              <a:gd name="connsiteY0" fmla="*/ 2765060 h 2765060"/>
              <a:gd name="connsiteX1" fmla="*/ 672029 w 3316077"/>
              <a:gd name="connsiteY1" fmla="*/ 2478621 h 2765060"/>
              <a:gd name="connsiteX2" fmla="*/ 1355074 w 3316077"/>
              <a:gd name="connsiteY2" fmla="*/ 1905744 h 2765060"/>
              <a:gd name="connsiteX3" fmla="*/ 1916935 w 3316077"/>
              <a:gd name="connsiteY3" fmla="*/ 925243 h 2765060"/>
              <a:gd name="connsiteX4" fmla="*/ 2423710 w 3316077"/>
              <a:gd name="connsiteY4" fmla="*/ 286265 h 2765060"/>
              <a:gd name="connsiteX5" fmla="*/ 2985571 w 3316077"/>
              <a:gd name="connsiteY5" fmla="*/ 32877 h 2765060"/>
              <a:gd name="connsiteX6" fmla="*/ 3316077 w 3316077"/>
              <a:gd name="connsiteY6" fmla="*/ 10843 h 2765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6077" h="2765060">
                <a:moveTo>
                  <a:pt x="0" y="2765060"/>
                </a:moveTo>
                <a:cubicBezTo>
                  <a:pt x="223091" y="2693450"/>
                  <a:pt x="446183" y="2621840"/>
                  <a:pt x="672029" y="2478621"/>
                </a:cubicBezTo>
                <a:cubicBezTo>
                  <a:pt x="897875" y="2335402"/>
                  <a:pt x="1147590" y="2164640"/>
                  <a:pt x="1355074" y="1905744"/>
                </a:cubicBezTo>
                <a:cubicBezTo>
                  <a:pt x="1562558" y="1646848"/>
                  <a:pt x="1738829" y="1195156"/>
                  <a:pt x="1916935" y="925243"/>
                </a:cubicBezTo>
                <a:cubicBezTo>
                  <a:pt x="2095041" y="655330"/>
                  <a:pt x="2245604" y="434993"/>
                  <a:pt x="2423710" y="286265"/>
                </a:cubicBezTo>
                <a:cubicBezTo>
                  <a:pt x="2601816" y="137537"/>
                  <a:pt x="2836843" y="78781"/>
                  <a:pt x="2985571" y="32877"/>
                </a:cubicBezTo>
                <a:cubicBezTo>
                  <a:pt x="3134299" y="-13027"/>
                  <a:pt x="3225188" y="-1092"/>
                  <a:pt x="3316077" y="10843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4FFDDC-F6F8-1818-DBBA-F08F105ABC00}"/>
                  </a:ext>
                </a:extLst>
              </p:cNvPr>
              <p:cNvSpPr txBox="1"/>
              <p:nvPr/>
            </p:nvSpPr>
            <p:spPr>
              <a:xfrm>
                <a:off x="5711861" y="2284939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4FFDDC-F6F8-1818-DBBA-F08F105AB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1861" y="2284939"/>
                <a:ext cx="344656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67EB85F-A0D7-FB4E-6EAE-ACA525B551A0}"/>
                  </a:ext>
                </a:extLst>
              </p:cNvPr>
              <p:cNvSpPr txBox="1"/>
              <p:nvPr/>
            </p:nvSpPr>
            <p:spPr>
              <a:xfrm>
                <a:off x="5537656" y="4221088"/>
                <a:ext cx="558344" cy="61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67EB85F-A0D7-FB4E-6EAE-ACA525B55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656" y="4221088"/>
                <a:ext cx="558344" cy="6198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FFF58C-F457-C35A-FEC3-55E353ADBC1E}"/>
                  </a:ext>
                </a:extLst>
              </p:cNvPr>
              <p:cNvSpPr txBox="1"/>
              <p:nvPr/>
            </p:nvSpPr>
            <p:spPr>
              <a:xfrm>
                <a:off x="4361343" y="6035859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chemeClr val="tx2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20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FFF58C-F457-C35A-FEC3-55E353ADB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343" y="6035859"/>
                <a:ext cx="344656" cy="400110"/>
              </a:xfrm>
              <a:prstGeom prst="rect">
                <a:avLst/>
              </a:prstGeom>
              <a:blipFill>
                <a:blip r:embed="rId7"/>
                <a:stretch>
                  <a:fillRect r="-508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E0D03AC-B1F6-094D-E462-40A61D78E155}"/>
                  </a:ext>
                </a:extLst>
              </p:cNvPr>
              <p:cNvSpPr txBox="1"/>
              <p:nvPr/>
            </p:nvSpPr>
            <p:spPr>
              <a:xfrm>
                <a:off x="7029864" y="6065464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E0D03AC-B1F6-094D-E462-40A61D78E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864" y="6065464"/>
                <a:ext cx="344656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449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312024" y="579667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Note that this graph has asymptotes.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3C9CC0-878E-9285-B272-41F6FD5E251F}"/>
                  </a:ext>
                </a:extLst>
              </p:cNvPr>
              <p:cNvSpPr txBox="1"/>
              <p:nvPr/>
            </p:nvSpPr>
            <p:spPr>
              <a:xfrm>
                <a:off x="407368" y="425779"/>
                <a:ext cx="5688632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GB" sz="4800" b="1" dirty="0"/>
                  <a:t>Sketch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latin typeface="Cambria Math" panose="02040503050406030204" pitchFamily="18" charset="0"/>
                          </a:rPr>
                          <m:t>arc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3C9CC0-878E-9285-B272-41F6FD5E2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25779"/>
                <a:ext cx="5688632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E1BEE9B-122F-546D-31BB-7BFCA81E0F8F}"/>
              </a:ext>
            </a:extLst>
          </p:cNvPr>
          <p:cNvCxnSpPr/>
          <p:nvPr/>
        </p:nvCxnSpPr>
        <p:spPr>
          <a:xfrm>
            <a:off x="3530624" y="4183224"/>
            <a:ext cx="5304612" cy="11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443AF8E-3DE3-D172-4D25-12744E300398}"/>
              </a:ext>
            </a:extLst>
          </p:cNvPr>
          <p:cNvCxnSpPr/>
          <p:nvPr/>
        </p:nvCxnSpPr>
        <p:spPr>
          <a:xfrm flipV="1">
            <a:off x="6025994" y="1840986"/>
            <a:ext cx="7191" cy="46123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E1E806-6DE9-D6E6-F482-46AE621341F0}"/>
                  </a:ext>
                </a:extLst>
              </p:cNvPr>
              <p:cNvSpPr txBox="1"/>
              <p:nvPr/>
            </p:nvSpPr>
            <p:spPr>
              <a:xfrm>
                <a:off x="5853665" y="1384346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E1E806-6DE9-D6E6-F482-46AE62134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665" y="1384346"/>
                <a:ext cx="344656" cy="400110"/>
              </a:xfrm>
              <a:prstGeom prst="rect">
                <a:avLst/>
              </a:prstGeom>
              <a:blipFill>
                <a:blip r:embed="rId3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F1F3BC3-A8E0-946A-8585-B9ABAD45CBF9}"/>
                  </a:ext>
                </a:extLst>
              </p:cNvPr>
              <p:cNvSpPr txBox="1"/>
              <p:nvPr/>
            </p:nvSpPr>
            <p:spPr>
              <a:xfrm>
                <a:off x="8805510" y="3983168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F1F3BC3-A8E0-946A-8585-B9ABAD45C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5510" y="3983168"/>
                <a:ext cx="34465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 40">
            <a:extLst>
              <a:ext uri="{FF2B5EF4-FFF2-40B4-BE49-F238E27FC236}">
                <a16:creationId xmlns:a16="http://schemas.microsoft.com/office/drawing/2014/main" id="{2A22CBC5-C5EE-F9B7-19DF-2E4C7376CCD1}"/>
              </a:ext>
            </a:extLst>
          </p:cNvPr>
          <p:cNvSpPr/>
          <p:nvPr/>
        </p:nvSpPr>
        <p:spPr>
          <a:xfrm rot="10800000">
            <a:off x="4065972" y="3005925"/>
            <a:ext cx="3934425" cy="2354596"/>
          </a:xfrm>
          <a:custGeom>
            <a:avLst/>
            <a:gdLst>
              <a:gd name="connsiteX0" fmla="*/ 0 w 3316077"/>
              <a:gd name="connsiteY0" fmla="*/ 2765060 h 2765060"/>
              <a:gd name="connsiteX1" fmla="*/ 672029 w 3316077"/>
              <a:gd name="connsiteY1" fmla="*/ 2478621 h 2765060"/>
              <a:gd name="connsiteX2" fmla="*/ 1355074 w 3316077"/>
              <a:gd name="connsiteY2" fmla="*/ 1905744 h 2765060"/>
              <a:gd name="connsiteX3" fmla="*/ 1916935 w 3316077"/>
              <a:gd name="connsiteY3" fmla="*/ 925243 h 2765060"/>
              <a:gd name="connsiteX4" fmla="*/ 2423710 w 3316077"/>
              <a:gd name="connsiteY4" fmla="*/ 286265 h 2765060"/>
              <a:gd name="connsiteX5" fmla="*/ 2985571 w 3316077"/>
              <a:gd name="connsiteY5" fmla="*/ 32877 h 2765060"/>
              <a:gd name="connsiteX6" fmla="*/ 3316077 w 3316077"/>
              <a:gd name="connsiteY6" fmla="*/ 10843 h 2765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6077" h="2765060">
                <a:moveTo>
                  <a:pt x="0" y="2765060"/>
                </a:moveTo>
                <a:cubicBezTo>
                  <a:pt x="223091" y="2693450"/>
                  <a:pt x="446183" y="2621840"/>
                  <a:pt x="672029" y="2478621"/>
                </a:cubicBezTo>
                <a:cubicBezTo>
                  <a:pt x="897875" y="2335402"/>
                  <a:pt x="1147590" y="2164640"/>
                  <a:pt x="1355074" y="1905744"/>
                </a:cubicBezTo>
                <a:cubicBezTo>
                  <a:pt x="1562558" y="1646848"/>
                  <a:pt x="1738829" y="1195156"/>
                  <a:pt x="1916935" y="925243"/>
                </a:cubicBezTo>
                <a:cubicBezTo>
                  <a:pt x="2095041" y="655330"/>
                  <a:pt x="2245604" y="434993"/>
                  <a:pt x="2423710" y="286265"/>
                </a:cubicBezTo>
                <a:cubicBezTo>
                  <a:pt x="2601816" y="137537"/>
                  <a:pt x="2836843" y="78781"/>
                  <a:pt x="2985571" y="32877"/>
                </a:cubicBezTo>
                <a:cubicBezTo>
                  <a:pt x="3134299" y="-13027"/>
                  <a:pt x="3225188" y="-1092"/>
                  <a:pt x="3316077" y="10843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9E70D4-1FE9-7AFD-3793-9ED6F7758C16}"/>
                  </a:ext>
                </a:extLst>
              </p:cNvPr>
              <p:cNvSpPr txBox="1"/>
              <p:nvPr/>
            </p:nvSpPr>
            <p:spPr>
              <a:xfrm>
                <a:off x="6122477" y="2307141"/>
                <a:ext cx="344656" cy="6152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9E70D4-1FE9-7AFD-3793-9ED6F7758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477" y="2307141"/>
                <a:ext cx="344656" cy="6152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0267C8-D7DC-BCF8-C811-DAA76DC1E5BB}"/>
                  </a:ext>
                </a:extLst>
              </p:cNvPr>
              <p:cNvSpPr txBox="1"/>
              <p:nvPr/>
            </p:nvSpPr>
            <p:spPr>
              <a:xfrm>
                <a:off x="6065388" y="5250653"/>
                <a:ext cx="558344" cy="61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GB" sz="20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0267C8-D7DC-BCF8-C811-DAA76DC1E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5388" y="5250653"/>
                <a:ext cx="558344" cy="6198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E69794-1AA3-F348-EE9F-7E4E14C024A7}"/>
              </a:ext>
            </a:extLst>
          </p:cNvPr>
          <p:cNvCxnSpPr/>
          <p:nvPr/>
        </p:nvCxnSpPr>
        <p:spPr>
          <a:xfrm>
            <a:off x="2351584" y="2887079"/>
            <a:ext cx="6840760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650788-DF66-1714-8882-B302473D53E4}"/>
              </a:ext>
            </a:extLst>
          </p:cNvPr>
          <p:cNvCxnSpPr/>
          <p:nvPr/>
        </p:nvCxnSpPr>
        <p:spPr>
          <a:xfrm>
            <a:off x="2904369" y="5479367"/>
            <a:ext cx="6840760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57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41160</TotalTime>
  <Words>132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1015</cp:revision>
  <dcterms:created xsi:type="dcterms:W3CDTF">2013-02-28T07:36:55Z</dcterms:created>
  <dcterms:modified xsi:type="dcterms:W3CDTF">2023-07-15T11:40:52Z</dcterms:modified>
</cp:coreProperties>
</file>