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EB7E-8BF6-4857-81D2-1DB3EB1BA4FC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A0048-7DF6-4300-8205-CCDE0400A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799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EB7E-8BF6-4857-81D2-1DB3EB1BA4FC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A0048-7DF6-4300-8205-CCDE0400A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494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EB7E-8BF6-4857-81D2-1DB3EB1BA4FC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A0048-7DF6-4300-8205-CCDE0400A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840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EB7E-8BF6-4857-81D2-1DB3EB1BA4FC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A0048-7DF6-4300-8205-CCDE0400A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309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EB7E-8BF6-4857-81D2-1DB3EB1BA4FC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A0048-7DF6-4300-8205-CCDE0400A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596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EB7E-8BF6-4857-81D2-1DB3EB1BA4FC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A0048-7DF6-4300-8205-CCDE0400A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98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EB7E-8BF6-4857-81D2-1DB3EB1BA4FC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A0048-7DF6-4300-8205-CCDE0400A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29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EB7E-8BF6-4857-81D2-1DB3EB1BA4FC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A0048-7DF6-4300-8205-CCDE0400A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818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EB7E-8BF6-4857-81D2-1DB3EB1BA4FC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A0048-7DF6-4300-8205-CCDE0400A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962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EB7E-8BF6-4857-81D2-1DB3EB1BA4FC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A0048-7DF6-4300-8205-CCDE0400A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266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EB7E-8BF6-4857-81D2-1DB3EB1BA4FC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A0048-7DF6-4300-8205-CCDE0400A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448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9EB7E-8BF6-4857-81D2-1DB3EB1BA4FC}" type="datetimeFigureOut">
              <a:rPr lang="en-GB" smtClean="0"/>
              <a:t>20/01/2020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A0048-7DF6-4300-8205-CCDE0400A6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284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fa40ab2a-c3f2-4ad2-b6a3-807d56020b0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690" y="114378"/>
            <a:ext cx="5788024" cy="434101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41d77cdf-878f-4a24-9f3f-db349ca5b0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1" y="114378"/>
            <a:ext cx="5788024" cy="434101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81923" y="459953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515957" y="5845532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45302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26995" y="2163336"/>
            <a:ext cx="93893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77883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fa40ab2a-c3f2-4ad2-b6a3-807d56020b0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690" y="114378"/>
            <a:ext cx="5788024" cy="434101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41d77cdf-878f-4a24-9f3f-db349ca5b0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1" y="114378"/>
            <a:ext cx="5788024" cy="434101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83857" y="515709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6210690" y="114378"/>
            <a:ext cx="5788024" cy="434101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45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ages.diagnosticquestions.com/uploads/Questions/fa40ab2a-c3f2-4ad2-b6a3-807d56020b0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2" y="214739"/>
            <a:ext cx="6680120" cy="50100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3107" t="48112" r="62103" b="37014"/>
          <a:stretch/>
        </p:blipFill>
        <p:spPr>
          <a:xfrm>
            <a:off x="1028013" y="4989444"/>
            <a:ext cx="5024457" cy="18685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49252" y="1376042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B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780009" y="3122955"/>
            <a:ext cx="36848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did not recognise</a:t>
            </a:r>
            <a:r>
              <a:rPr lang="en-GB" sz="4400" dirty="0" smtClean="0"/>
              <a:t> the graph has be reflected</a:t>
            </a:r>
            <a:r>
              <a:rPr lang="en-GB" sz="4400" dirty="0" smtClean="0"/>
              <a:t>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73883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images.diagnosticquestions.com/uploads/Questions/41d77cdf-878f-4a24-9f3f-db349ca5b0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1" y="114377"/>
            <a:ext cx="6735878" cy="505190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7493" t="32895" r="7564" b="51545"/>
          <a:stretch/>
        </p:blipFill>
        <p:spPr>
          <a:xfrm>
            <a:off x="1063307" y="5046084"/>
            <a:ext cx="4750060" cy="18119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88045" y="1709307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  <a:endParaRPr lang="en-GB" sz="115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635922" y="3466531"/>
                <a:ext cx="3684896" cy="24427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 smtClean="0"/>
                  <a:t>They did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4800" dirty="0" smtClean="0"/>
              </a:p>
              <a:p>
                <a:pPr algn="ctr"/>
                <a:endParaRPr lang="en-GB" sz="1600" dirty="0" smtClean="0"/>
              </a:p>
              <a:p>
                <a:pPr algn="ctr"/>
                <a:r>
                  <a:rPr lang="en-GB" sz="4800" dirty="0" smtClean="0"/>
                  <a:t>instead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800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800" dirty="0" smtClean="0"/>
                  <a:t>.</a:t>
                </a:r>
                <a:endParaRPr lang="en-GB" sz="48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5922" y="3466531"/>
                <a:ext cx="3684896" cy="2442720"/>
              </a:xfrm>
              <a:prstGeom prst="rect">
                <a:avLst/>
              </a:prstGeom>
              <a:blipFill>
                <a:blip r:embed="rId4"/>
                <a:stretch>
                  <a:fillRect l="-828" r="-662" b="-6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837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2020-01-20T11:49:09Z</dcterms:created>
  <dcterms:modified xsi:type="dcterms:W3CDTF">2020-01-20T11:49:21Z</dcterms:modified>
</cp:coreProperties>
</file>