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2" r:id="rId3"/>
    <p:sldId id="256" r:id="rId4"/>
    <p:sldId id="277" r:id="rId5"/>
    <p:sldId id="278" r:id="rId6"/>
    <p:sldId id="279" r:id="rId7"/>
    <p:sldId id="257" r:id="rId8"/>
    <p:sldId id="280" r:id="rId9"/>
    <p:sldId id="258" r:id="rId10"/>
    <p:sldId id="281" r:id="rId11"/>
    <p:sldId id="259" r:id="rId12"/>
    <p:sldId id="261" r:id="rId13"/>
    <p:sldId id="260" r:id="rId14"/>
    <p:sldId id="269" r:id="rId15"/>
    <p:sldId id="270" r:id="rId16"/>
    <p:sldId id="273" r:id="rId17"/>
    <p:sldId id="272" r:id="rId18"/>
    <p:sldId id="271" r:id="rId19"/>
    <p:sldId id="274" r:id="rId20"/>
    <p:sldId id="275" r:id="rId21"/>
    <p:sldId id="264" r:id="rId22"/>
    <p:sldId id="26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00FF"/>
    <a:srgbClr val="FF9933"/>
    <a:srgbClr val="FF9999"/>
    <a:srgbClr val="FF99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F48637-F3FF-41F6-B300-9C6B6BE2D732}" v="12" dt="2023-03-01T05:07:11.4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31" autoAdjust="0"/>
    <p:restoredTop sz="94660"/>
  </p:normalViewPr>
  <p:slideViewPr>
    <p:cSldViewPr snapToGrid="0">
      <p:cViewPr varScale="1">
        <p:scale>
          <a:sx n="88" d="100"/>
          <a:sy n="88" d="100"/>
        </p:scale>
        <p:origin x="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AD9B46D-46C4-497A-A27D-7DB3F3097294}"/>
    <pc:docChg chg="undo custSel addSld delSld modSld sldOrd">
      <pc:chgData name="Stewart Gale" userId="3647ddd2-6040-41ae-a96d-232c23482af8" providerId="ADAL" clId="{9AD9B46D-46C4-497A-A27D-7DB3F3097294}" dt="2021-04-11T11:08:02.527" v="443" actId="20577"/>
      <pc:docMkLst>
        <pc:docMk/>
      </pc:docMkLst>
      <pc:sldChg chg="delSp modSp mod modAnim">
        <pc:chgData name="Stewart Gale" userId="3647ddd2-6040-41ae-a96d-232c23482af8" providerId="ADAL" clId="{9AD9B46D-46C4-497A-A27D-7DB3F3097294}" dt="2021-04-11T06:18:45.485" v="28" actId="1076"/>
        <pc:sldMkLst>
          <pc:docMk/>
          <pc:sldMk cId="339859996" sldId="256"/>
        </pc:sldMkLst>
        <pc:spChg chg="del mod">
          <ac:chgData name="Stewart Gale" userId="3647ddd2-6040-41ae-a96d-232c23482af8" providerId="ADAL" clId="{9AD9B46D-46C4-497A-A27D-7DB3F3097294}" dt="2021-04-11T06:16:45.458" v="2" actId="478"/>
          <ac:spMkLst>
            <pc:docMk/>
            <pc:sldMk cId="339859996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8:45.485" v="28" actId="1076"/>
          <ac:spMkLst>
            <pc:docMk/>
            <pc:sldMk cId="339859996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8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9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2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3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4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5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7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8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19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0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1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2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6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7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1.207" v="8" actId="1076"/>
          <ac:spMkLst>
            <pc:docMk/>
            <pc:sldMk cId="339859996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17:05.214" v="9" actId="1076"/>
          <ac:spMkLst>
            <pc:docMk/>
            <pc:sldMk cId="339859996" sldId="256"/>
            <ac:spMk id="29" creationId="{00000000-0000-0000-0000-000000000000}"/>
          </ac:spMkLst>
        </pc:spChg>
      </pc:sldChg>
      <pc:sldChg chg="delSp modSp mod">
        <pc:chgData name="Stewart Gale" userId="3647ddd2-6040-41ae-a96d-232c23482af8" providerId="ADAL" clId="{9AD9B46D-46C4-497A-A27D-7DB3F3097294}" dt="2021-04-11T11:08:02.527" v="443" actId="20577"/>
        <pc:sldMkLst>
          <pc:docMk/>
          <pc:sldMk cId="1231000637" sldId="257"/>
        </pc:sldMkLst>
        <pc:spChg chg="mod">
          <ac:chgData name="Stewart Gale" userId="3647ddd2-6040-41ae-a96d-232c23482af8" providerId="ADAL" clId="{9AD9B46D-46C4-497A-A27D-7DB3F3097294}" dt="2021-04-11T11:08:02.527" v="443" actId="20577"/>
          <ac:spMkLst>
            <pc:docMk/>
            <pc:sldMk cId="1231000637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4:56.607" v="219" actId="1076"/>
          <ac:spMkLst>
            <pc:docMk/>
            <pc:sldMk cId="1231000637" sldId="257"/>
            <ac:spMk id="3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5:39.166" v="238" actId="1076"/>
          <ac:spMkLst>
            <pc:docMk/>
            <pc:sldMk cId="1231000637" sldId="257"/>
            <ac:spMk id="11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5:41.984" v="239" actId="1076"/>
          <ac:spMkLst>
            <pc:docMk/>
            <pc:sldMk cId="1231000637" sldId="257"/>
            <ac:spMk id="12" creationId="{00000000-0000-0000-0000-000000000000}"/>
          </ac:spMkLst>
        </pc:spChg>
        <pc:spChg chg="del mod">
          <ac:chgData name="Stewart Gale" userId="3647ddd2-6040-41ae-a96d-232c23482af8" providerId="ADAL" clId="{9AD9B46D-46C4-497A-A27D-7DB3F3097294}" dt="2021-04-11T06:25:10.211" v="223" actId="478"/>
          <ac:spMkLst>
            <pc:docMk/>
            <pc:sldMk cId="1231000637" sldId="257"/>
            <ac:spMk id="15" creationId="{00000000-0000-0000-0000-000000000000}"/>
          </ac:spMkLst>
        </pc:spChg>
        <pc:picChg chg="mod">
          <ac:chgData name="Stewart Gale" userId="3647ddd2-6040-41ae-a96d-232c23482af8" providerId="ADAL" clId="{9AD9B46D-46C4-497A-A27D-7DB3F3097294}" dt="2021-04-11T06:25:35.827" v="237" actId="1076"/>
          <ac:picMkLst>
            <pc:docMk/>
            <pc:sldMk cId="1231000637" sldId="257"/>
            <ac:picMk id="18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9AD9B46D-46C4-497A-A27D-7DB3F3097294}" dt="2021-04-11T06:34:32.054" v="439"/>
        <pc:sldMkLst>
          <pc:docMk/>
          <pc:sldMk cId="3315248392" sldId="259"/>
        </pc:sldMkLst>
        <pc:spChg chg="del mod">
          <ac:chgData name="Stewart Gale" userId="3647ddd2-6040-41ae-a96d-232c23482af8" providerId="ADAL" clId="{9AD9B46D-46C4-497A-A27D-7DB3F3097294}" dt="2021-04-11T06:31:55.115" v="368" actId="478"/>
          <ac:spMkLst>
            <pc:docMk/>
            <pc:sldMk cId="3315248392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33:11.659" v="412" actId="1076"/>
          <ac:spMkLst>
            <pc:docMk/>
            <pc:sldMk cId="3315248392" sldId="259"/>
            <ac:spMk id="6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33:11.659" v="412" actId="1076"/>
          <ac:spMkLst>
            <pc:docMk/>
            <pc:sldMk cId="3315248392" sldId="259"/>
            <ac:spMk id="7" creationId="{71DCC108-0E9A-46B7-AE62-12792B7F0A38}"/>
          </ac:spMkLst>
        </pc:spChg>
        <pc:spChg chg="add mod">
          <ac:chgData name="Stewart Gale" userId="3647ddd2-6040-41ae-a96d-232c23482af8" providerId="ADAL" clId="{9AD9B46D-46C4-497A-A27D-7DB3F3097294}" dt="2021-04-11T06:33:11.659" v="412" actId="1076"/>
          <ac:spMkLst>
            <pc:docMk/>
            <pc:sldMk cId="3315248392" sldId="259"/>
            <ac:spMk id="10" creationId="{F1FA2AB5-5200-4CD9-A178-5C30B1AF7D5A}"/>
          </ac:spMkLst>
        </pc:spChg>
        <pc:spChg chg="add mod">
          <ac:chgData name="Stewart Gale" userId="3647ddd2-6040-41ae-a96d-232c23482af8" providerId="ADAL" clId="{9AD9B46D-46C4-497A-A27D-7DB3F3097294}" dt="2021-04-11T06:34:15.154" v="437" actId="1076"/>
          <ac:spMkLst>
            <pc:docMk/>
            <pc:sldMk cId="3315248392" sldId="259"/>
            <ac:spMk id="11" creationId="{0C49BDE8-7853-49C7-B471-612B68602C38}"/>
          </ac:spMkLst>
        </pc:spChg>
        <pc:spChg chg="mod">
          <ac:chgData name="Stewart Gale" userId="3647ddd2-6040-41ae-a96d-232c23482af8" providerId="ADAL" clId="{9AD9B46D-46C4-497A-A27D-7DB3F3097294}" dt="2021-04-11T06:33:31.904" v="423" actId="403"/>
          <ac:spMkLst>
            <pc:docMk/>
            <pc:sldMk cId="3315248392" sldId="259"/>
            <ac:spMk id="22" creationId="{00000000-0000-0000-0000-000000000000}"/>
          </ac:spMkLst>
        </pc:spChg>
        <pc:cxnChg chg="mod">
          <ac:chgData name="Stewart Gale" userId="3647ddd2-6040-41ae-a96d-232c23482af8" providerId="ADAL" clId="{9AD9B46D-46C4-497A-A27D-7DB3F3097294}" dt="2021-04-11T06:33:11.659" v="412" actId="1076"/>
          <ac:cxnSpMkLst>
            <pc:docMk/>
            <pc:sldMk cId="3315248392" sldId="259"/>
            <ac:cxnSpMk id="8" creationId="{00000000-0000-0000-0000-000000000000}"/>
          </ac:cxnSpMkLst>
        </pc:cxnChg>
      </pc:sldChg>
      <pc:sldChg chg="ord">
        <pc:chgData name="Stewart Gale" userId="3647ddd2-6040-41ae-a96d-232c23482af8" providerId="ADAL" clId="{9AD9B46D-46C4-497A-A27D-7DB3F3097294}" dt="2021-04-11T06:34:49.694" v="441"/>
        <pc:sldMkLst>
          <pc:docMk/>
          <pc:sldMk cId="3276981825" sldId="261"/>
        </pc:sldMkLst>
      </pc:sldChg>
      <pc:sldChg chg="modSp del mod">
        <pc:chgData name="Stewart Gale" userId="3647ddd2-6040-41ae-a96d-232c23482af8" providerId="ADAL" clId="{9AD9B46D-46C4-497A-A27D-7DB3F3097294}" dt="2021-04-11T06:30:00.955" v="328" actId="47"/>
        <pc:sldMkLst>
          <pc:docMk/>
          <pc:sldMk cId="2793057199" sldId="263"/>
        </pc:sldMkLst>
        <pc:picChg chg="mod">
          <ac:chgData name="Stewart Gale" userId="3647ddd2-6040-41ae-a96d-232c23482af8" providerId="ADAL" clId="{9AD9B46D-46C4-497A-A27D-7DB3F3097294}" dt="2021-04-11T06:24:02.145" v="200" actId="1076"/>
          <ac:picMkLst>
            <pc:docMk/>
            <pc:sldMk cId="2793057199" sldId="263"/>
            <ac:picMk id="34" creationId="{00000000-0000-0000-0000-000000000000}"/>
          </ac:picMkLst>
        </pc:picChg>
      </pc:sldChg>
      <pc:sldChg chg="addSp delSp modSp add mod ord delAnim modAnim">
        <pc:chgData name="Stewart Gale" userId="3647ddd2-6040-41ae-a96d-232c23482af8" providerId="ADAL" clId="{9AD9B46D-46C4-497A-A27D-7DB3F3097294}" dt="2021-04-11T06:18:25.131" v="26" actId="1076"/>
        <pc:sldMkLst>
          <pc:docMk/>
          <pc:sldMk cId="3487897715" sldId="276"/>
        </pc:sldMkLst>
        <pc:spChg chg="mod">
          <ac:chgData name="Stewart Gale" userId="3647ddd2-6040-41ae-a96d-232c23482af8" providerId="ADAL" clId="{9AD9B46D-46C4-497A-A27D-7DB3F3097294}" dt="2021-04-11T06:18:23.163" v="25" actId="403"/>
          <ac:spMkLst>
            <pc:docMk/>
            <pc:sldMk cId="3487897715" sldId="276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8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9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0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1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2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3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4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5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6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7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8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19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0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1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2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3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4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5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6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35.080" v="15" actId="478"/>
          <ac:spMkLst>
            <pc:docMk/>
            <pc:sldMk cId="3487897715" sldId="276"/>
            <ac:spMk id="27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16.431" v="11" actId="478"/>
          <ac:spMkLst>
            <pc:docMk/>
            <pc:sldMk cId="3487897715" sldId="276"/>
            <ac:spMk id="28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7:51.016" v="18" actId="478"/>
          <ac:spMkLst>
            <pc:docMk/>
            <pc:sldMk cId="3487897715" sldId="276"/>
            <ac:spMk id="29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18:25.131" v="26" actId="1076"/>
          <ac:spMkLst>
            <pc:docMk/>
            <pc:sldMk cId="3487897715" sldId="276"/>
            <ac:spMk id="30" creationId="{0DBB6486-963E-418C-A961-674B3DA3AC95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1" creationId="{B491BD94-9837-4F34-80EE-AF543D651F82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2" creationId="{1352BE0F-F93B-4456-A691-4F6D7E43651B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3" creationId="{42BCD7DA-7F70-4578-A526-2845952D17F0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34" creationId="{A32C3953-14ED-41C6-916A-86F37EEDD100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35" creationId="{00BC1E85-BB8D-4FC4-A1E2-8B9971A71637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6" creationId="{7BEA487D-3787-4C11-884F-4E427CE97F8B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7" creationId="{0DDBB2A4-0836-4FEC-923A-4C2D825B813E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38" creationId="{7CAADA69-9359-4C41-9D3A-C7EC73C4C889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39" creationId="{77CCF639-C952-4C41-9BFB-BFF636374E34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40" creationId="{C41D7B97-D147-4E65-B8C1-9303EFEE788E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1" creationId="{93306E21-45B8-4195-89D0-4172577096DF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2" creationId="{4300A5C2-62A0-4920-81E0-CFE7DE4DC719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3" creationId="{B582468D-1325-4486-A06F-596F1506A0B6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44" creationId="{129C9856-56B1-45B9-BE72-4E1DFEE9898E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45" creationId="{9BAE7E84-3548-40C2-B885-903FB5C37789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6" creationId="{ED189606-7E2E-40E4-BC8F-7E19F3526486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7" creationId="{42A4A472-0E2A-4A53-8E39-1FDF1E4E855B}"/>
          </ac:spMkLst>
        </pc:spChg>
        <pc:spChg chg="add del mod">
          <ac:chgData name="Stewart Gale" userId="3647ddd2-6040-41ae-a96d-232c23482af8" providerId="ADAL" clId="{9AD9B46D-46C4-497A-A27D-7DB3F3097294}" dt="2021-04-11T06:18:10.728" v="22" actId="478"/>
          <ac:spMkLst>
            <pc:docMk/>
            <pc:sldMk cId="3487897715" sldId="276"/>
            <ac:spMk id="48" creationId="{F1741481-29AD-4628-9E83-86B833C3E4FC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49" creationId="{EB52250A-28CC-44B0-BE90-1F7F44C7F1FB}"/>
          </ac:spMkLst>
        </pc:spChg>
        <pc:spChg chg="add del mod">
          <ac:chgData name="Stewart Gale" userId="3647ddd2-6040-41ae-a96d-232c23482af8" providerId="ADAL" clId="{9AD9B46D-46C4-497A-A27D-7DB3F3097294}" dt="2021-04-11T06:18:15.877" v="23" actId="478"/>
          <ac:spMkLst>
            <pc:docMk/>
            <pc:sldMk cId="3487897715" sldId="276"/>
            <ac:spMk id="50" creationId="{2B6992DA-5C81-4BC2-A8E9-1046BDCA641F}"/>
          </ac:spMkLst>
        </pc:spChg>
      </pc:sldChg>
      <pc:sldChg chg="addSp delSp modSp add mod modAnim">
        <pc:chgData name="Stewart Gale" userId="3647ddd2-6040-41ae-a96d-232c23482af8" providerId="ADAL" clId="{9AD9B46D-46C4-497A-A27D-7DB3F3097294}" dt="2021-04-11T06:20:10.560" v="62" actId="1076"/>
        <pc:sldMkLst>
          <pc:docMk/>
          <pc:sldMk cId="2184342668" sldId="277"/>
        </pc:sldMkLst>
        <pc:spChg chg="mod">
          <ac:chgData name="Stewart Gale" userId="3647ddd2-6040-41ae-a96d-232c23482af8" providerId="ADAL" clId="{9AD9B46D-46C4-497A-A27D-7DB3F3097294}" dt="2021-04-11T06:20:10.560" v="62" actId="1076"/>
          <ac:spMkLst>
            <pc:docMk/>
            <pc:sldMk cId="2184342668" sldId="277"/>
            <ac:spMk id="5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8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9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0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1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2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3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4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5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6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7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8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19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0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1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2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3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4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5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6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7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18:56.487" v="30" actId="478"/>
          <ac:spMkLst>
            <pc:docMk/>
            <pc:sldMk cId="2184342668" sldId="277"/>
            <ac:spMk id="28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0:05.367" v="61" actId="1076"/>
          <ac:spMkLst>
            <pc:docMk/>
            <pc:sldMk cId="2184342668" sldId="277"/>
            <ac:spMk id="29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19:49.503" v="56" actId="1076"/>
          <ac:spMkLst>
            <pc:docMk/>
            <pc:sldMk cId="2184342668" sldId="277"/>
            <ac:spMk id="30" creationId="{417C9848-BAFB-49F9-994B-A4952ADA76E6}"/>
          </ac:spMkLst>
        </pc:spChg>
        <pc:spChg chg="add mod">
          <ac:chgData name="Stewart Gale" userId="3647ddd2-6040-41ae-a96d-232c23482af8" providerId="ADAL" clId="{9AD9B46D-46C4-497A-A27D-7DB3F3097294}" dt="2021-04-11T06:19:59.596" v="60" actId="20577"/>
          <ac:spMkLst>
            <pc:docMk/>
            <pc:sldMk cId="2184342668" sldId="277"/>
            <ac:spMk id="31" creationId="{1F2573BE-1707-4D37-B413-2D9C1BC6C274}"/>
          </ac:spMkLst>
        </pc:spChg>
        <pc:spChg chg="add mod">
          <ac:chgData name="Stewart Gale" userId="3647ddd2-6040-41ae-a96d-232c23482af8" providerId="ADAL" clId="{9AD9B46D-46C4-497A-A27D-7DB3F3097294}" dt="2021-04-11T06:19:56.031" v="59" actId="20577"/>
          <ac:spMkLst>
            <pc:docMk/>
            <pc:sldMk cId="2184342668" sldId="277"/>
            <ac:spMk id="32" creationId="{05DCE19C-C402-4BA0-952F-BE9945DB4837}"/>
          </ac:spMkLst>
        </pc:spChg>
      </pc:sldChg>
      <pc:sldChg chg="modSp add mod">
        <pc:chgData name="Stewart Gale" userId="3647ddd2-6040-41ae-a96d-232c23482af8" providerId="ADAL" clId="{9AD9B46D-46C4-497A-A27D-7DB3F3097294}" dt="2021-04-11T06:20:57.891" v="81" actId="1076"/>
        <pc:sldMkLst>
          <pc:docMk/>
          <pc:sldMk cId="2715986141" sldId="278"/>
        </pc:sldMkLst>
        <pc:spChg chg="mod">
          <ac:chgData name="Stewart Gale" userId="3647ddd2-6040-41ae-a96d-232c23482af8" providerId="ADAL" clId="{9AD9B46D-46C4-497A-A27D-7DB3F3097294}" dt="2021-04-11T06:20:57.891" v="81" actId="1076"/>
          <ac:spMkLst>
            <pc:docMk/>
            <pc:sldMk cId="2715986141" sldId="278"/>
            <ac:spMk id="29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0:28.331" v="66" actId="14100"/>
          <ac:spMkLst>
            <pc:docMk/>
            <pc:sldMk cId="2715986141" sldId="278"/>
            <ac:spMk id="31" creationId="{1F2573BE-1707-4D37-B413-2D9C1BC6C274}"/>
          </ac:spMkLst>
        </pc:spChg>
        <pc:spChg chg="mod">
          <ac:chgData name="Stewart Gale" userId="3647ddd2-6040-41ae-a96d-232c23482af8" providerId="ADAL" clId="{9AD9B46D-46C4-497A-A27D-7DB3F3097294}" dt="2021-04-11T06:20:38.676" v="72" actId="14100"/>
          <ac:spMkLst>
            <pc:docMk/>
            <pc:sldMk cId="2715986141" sldId="278"/>
            <ac:spMk id="32" creationId="{05DCE19C-C402-4BA0-952F-BE9945DB4837}"/>
          </ac:spMkLst>
        </pc:spChg>
      </pc:sldChg>
      <pc:sldChg chg="addSp delSp modSp add mod delAnim modAnim">
        <pc:chgData name="Stewart Gale" userId="3647ddd2-6040-41ae-a96d-232c23482af8" providerId="ADAL" clId="{9AD9B46D-46C4-497A-A27D-7DB3F3097294}" dt="2021-04-11T06:23:27.546" v="198"/>
        <pc:sldMkLst>
          <pc:docMk/>
          <pc:sldMk cId="2964243323" sldId="279"/>
        </pc:sldMkLst>
        <pc:spChg chg="mod">
          <ac:chgData name="Stewart Gale" userId="3647ddd2-6040-41ae-a96d-232c23482af8" providerId="ADAL" clId="{9AD9B46D-46C4-497A-A27D-7DB3F3097294}" dt="2021-04-11T06:23:10.333" v="196" actId="403"/>
          <ac:spMkLst>
            <pc:docMk/>
            <pc:sldMk cId="2964243323" sldId="279"/>
            <ac:spMk id="5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23:15.471" v="197" actId="1076"/>
          <ac:spMkLst>
            <pc:docMk/>
            <pc:sldMk cId="2964243323" sldId="279"/>
            <ac:spMk id="7" creationId="{8DB22753-B3CA-400D-A8FA-FC4A8493DE95}"/>
          </ac:spMkLst>
        </pc:spChg>
        <pc:spChg chg="add mod">
          <ac:chgData name="Stewart Gale" userId="3647ddd2-6040-41ae-a96d-232c23482af8" providerId="ADAL" clId="{9AD9B46D-46C4-497A-A27D-7DB3F3097294}" dt="2021-04-11T06:23:15.471" v="197" actId="1076"/>
          <ac:spMkLst>
            <pc:docMk/>
            <pc:sldMk cId="2964243323" sldId="279"/>
            <ac:spMk id="8" creationId="{F9751A1A-2FFB-452B-A82C-C42A06B1FCAD}"/>
          </ac:spMkLst>
        </pc:spChg>
        <pc:spChg chg="add mod">
          <ac:chgData name="Stewart Gale" userId="3647ddd2-6040-41ae-a96d-232c23482af8" providerId="ADAL" clId="{9AD9B46D-46C4-497A-A27D-7DB3F3097294}" dt="2021-04-11T06:23:15.471" v="197" actId="1076"/>
          <ac:spMkLst>
            <pc:docMk/>
            <pc:sldMk cId="2964243323" sldId="279"/>
            <ac:spMk id="9" creationId="{27434181-65B4-458B-B140-6BF9E1DECC6B}"/>
          </ac:spMkLst>
        </pc:spChg>
        <pc:spChg chg="del mod">
          <ac:chgData name="Stewart Gale" userId="3647ddd2-6040-41ae-a96d-232c23482af8" providerId="ADAL" clId="{9AD9B46D-46C4-497A-A27D-7DB3F3097294}" dt="2021-04-11T06:21:22.075" v="85" actId="21"/>
          <ac:spMkLst>
            <pc:docMk/>
            <pc:sldMk cId="2964243323" sldId="279"/>
            <ac:spMk id="29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23:15.471" v="197" actId="1076"/>
          <ac:spMkLst>
            <pc:docMk/>
            <pc:sldMk cId="2964243323" sldId="279"/>
            <ac:spMk id="30" creationId="{417C9848-BAFB-49F9-994B-A4952ADA76E6}"/>
          </ac:spMkLst>
        </pc:spChg>
        <pc:spChg chg="del">
          <ac:chgData name="Stewart Gale" userId="3647ddd2-6040-41ae-a96d-232c23482af8" providerId="ADAL" clId="{9AD9B46D-46C4-497A-A27D-7DB3F3097294}" dt="2021-04-11T06:21:16.413" v="83" actId="478"/>
          <ac:spMkLst>
            <pc:docMk/>
            <pc:sldMk cId="2964243323" sldId="279"/>
            <ac:spMk id="31" creationId="{1F2573BE-1707-4D37-B413-2D9C1BC6C274}"/>
          </ac:spMkLst>
        </pc:spChg>
        <pc:spChg chg="del">
          <ac:chgData name="Stewart Gale" userId="3647ddd2-6040-41ae-a96d-232c23482af8" providerId="ADAL" clId="{9AD9B46D-46C4-497A-A27D-7DB3F3097294}" dt="2021-04-11T06:21:16.413" v="83" actId="478"/>
          <ac:spMkLst>
            <pc:docMk/>
            <pc:sldMk cId="2964243323" sldId="279"/>
            <ac:spMk id="32" creationId="{05DCE19C-C402-4BA0-952F-BE9945DB4837}"/>
          </ac:spMkLst>
        </pc:spChg>
      </pc:sldChg>
      <pc:sldChg chg="addSp delSp modSp add mod delAnim modAnim">
        <pc:chgData name="Stewart Gale" userId="3647ddd2-6040-41ae-a96d-232c23482af8" providerId="ADAL" clId="{9AD9B46D-46C4-497A-A27D-7DB3F3097294}" dt="2021-04-11T06:29:53.382" v="327" actId="1036"/>
        <pc:sldMkLst>
          <pc:docMk/>
          <pc:sldMk cId="2028624488" sldId="280"/>
        </pc:sldMkLst>
        <pc:spChg chg="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2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4" creationId="{0124E44A-CBD7-4E6B-914C-688A4F04DC06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8" creationId="{D1A4780F-8571-4D3F-AE7F-435452CE54A4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9" creationId="{2D903592-C0F2-4ECE-84AA-DBC1D5F8F8A5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10" creationId="{73667B98-DFED-43C8-B240-61808DC488BA}"/>
          </ac:spMkLst>
        </pc:spChg>
        <pc:spChg chg="del mod">
          <ac:chgData name="Stewart Gale" userId="3647ddd2-6040-41ae-a96d-232c23482af8" providerId="ADAL" clId="{9AD9B46D-46C4-497A-A27D-7DB3F3097294}" dt="2021-04-11T06:28:40.008" v="291" actId="21"/>
          <ac:spMkLst>
            <pc:docMk/>
            <pc:sldMk cId="2028624488" sldId="280"/>
            <ac:spMk id="11" creationId="{00000000-0000-0000-0000-000000000000}"/>
          </ac:spMkLst>
        </pc:spChg>
        <pc:spChg chg="del mod">
          <ac:chgData name="Stewart Gale" userId="3647ddd2-6040-41ae-a96d-232c23482af8" providerId="ADAL" clId="{9AD9B46D-46C4-497A-A27D-7DB3F3097294}" dt="2021-04-11T06:28:40.008" v="291" actId="21"/>
          <ac:spMkLst>
            <pc:docMk/>
            <pc:sldMk cId="2028624488" sldId="280"/>
            <ac:spMk id="12" creationId="{00000000-0000-0000-0000-000000000000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13" creationId="{F58CEE14-FE8F-47EC-B216-21877798175C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15" creationId="{C5E71376-BBDF-4237-819A-30F747E5FDF6}"/>
          </ac:spMkLst>
        </pc:spChg>
        <pc:spChg chg="add mod">
          <ac:chgData name="Stewart Gale" userId="3647ddd2-6040-41ae-a96d-232c23482af8" providerId="ADAL" clId="{9AD9B46D-46C4-497A-A27D-7DB3F3097294}" dt="2021-04-11T06:29:53.382" v="327" actId="1036"/>
          <ac:spMkLst>
            <pc:docMk/>
            <pc:sldMk cId="2028624488" sldId="280"/>
            <ac:spMk id="16" creationId="{5F0C924B-E874-4A4F-86D3-9B6F397412BB}"/>
          </ac:spMkLst>
        </pc:spChg>
        <pc:picChg chg="del mod">
          <ac:chgData name="Stewart Gale" userId="3647ddd2-6040-41ae-a96d-232c23482af8" providerId="ADAL" clId="{9AD9B46D-46C4-497A-A27D-7DB3F3097294}" dt="2021-04-11T06:25:58.561" v="243" actId="478"/>
          <ac:picMkLst>
            <pc:docMk/>
            <pc:sldMk cId="2028624488" sldId="280"/>
            <ac:picMk id="18" creationId="{00000000-0000-0000-0000-000000000000}"/>
          </ac:picMkLst>
        </pc:picChg>
        <pc:cxnChg chg="add mod">
          <ac:chgData name="Stewart Gale" userId="3647ddd2-6040-41ae-a96d-232c23482af8" providerId="ADAL" clId="{9AD9B46D-46C4-497A-A27D-7DB3F3097294}" dt="2021-04-11T06:29:53.382" v="327" actId="1036"/>
          <ac:cxnSpMkLst>
            <pc:docMk/>
            <pc:sldMk cId="2028624488" sldId="280"/>
            <ac:cxnSpMk id="6" creationId="{FB7BD746-FD11-4500-8764-30AD696FA9AF}"/>
          </ac:cxnSpMkLst>
        </pc:cxnChg>
      </pc:sldChg>
      <pc:sldChg chg="delSp modSp add mod ord delAnim">
        <pc:chgData name="Stewart Gale" userId="3647ddd2-6040-41ae-a96d-232c23482af8" providerId="ADAL" clId="{9AD9B46D-46C4-497A-A27D-7DB3F3097294}" dt="2021-04-11T06:31:51.036" v="367"/>
        <pc:sldMkLst>
          <pc:docMk/>
          <pc:sldMk cId="3624513083" sldId="281"/>
        </pc:sldMkLst>
        <pc:spChg chg="mod">
          <ac:chgData name="Stewart Gale" userId="3647ddd2-6040-41ae-a96d-232c23482af8" providerId="ADAL" clId="{9AD9B46D-46C4-497A-A27D-7DB3F3097294}" dt="2021-04-11T06:31:39.944" v="365" actId="1035"/>
          <ac:spMkLst>
            <pc:docMk/>
            <pc:sldMk cId="3624513083" sldId="281"/>
            <ac:spMk id="5" creationId="{00000000-0000-0000-0000-000000000000}"/>
          </ac:spMkLst>
        </pc:spChg>
        <pc:spChg chg="mod">
          <ac:chgData name="Stewart Gale" userId="3647ddd2-6040-41ae-a96d-232c23482af8" providerId="ADAL" clId="{9AD9B46D-46C4-497A-A27D-7DB3F3097294}" dt="2021-04-11T06:31:35.948" v="352" actId="1076"/>
          <ac:spMkLst>
            <pc:docMk/>
            <pc:sldMk cId="3624513083" sldId="281"/>
            <ac:spMk id="6" creationId="{00000000-0000-0000-0000-000000000000}"/>
          </ac:spMkLst>
        </pc:spChg>
        <pc:spChg chg="del">
          <ac:chgData name="Stewart Gale" userId="3647ddd2-6040-41ae-a96d-232c23482af8" providerId="ADAL" clId="{9AD9B46D-46C4-497A-A27D-7DB3F3097294}" dt="2021-04-11T06:31:20.649" v="348" actId="478"/>
          <ac:spMkLst>
            <pc:docMk/>
            <pc:sldMk cId="3624513083" sldId="281"/>
            <ac:spMk id="22" creationId="{00000000-0000-0000-0000-000000000000}"/>
          </ac:spMkLst>
        </pc:spChg>
        <pc:cxnChg chg="mod">
          <ac:chgData name="Stewart Gale" userId="3647ddd2-6040-41ae-a96d-232c23482af8" providerId="ADAL" clId="{9AD9B46D-46C4-497A-A27D-7DB3F3097294}" dt="2021-04-11T06:31:35.948" v="352" actId="1076"/>
          <ac:cxnSpMkLst>
            <pc:docMk/>
            <pc:sldMk cId="3624513083" sldId="281"/>
            <ac:cxnSpMk id="8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23F48637-F3FF-41F6-B300-9C6B6BE2D732}"/>
    <pc:docChg chg="custSel addSld modSld">
      <pc:chgData name="Stewart Gale" userId="3647ddd2-6040-41ae-a96d-232c23482af8" providerId="ADAL" clId="{23F48637-F3FF-41F6-B300-9C6B6BE2D732}" dt="2023-03-01T05:07:11.455" v="59" actId="164"/>
      <pc:docMkLst>
        <pc:docMk/>
      </pc:docMkLst>
      <pc:sldChg chg="addSp modSp mod">
        <pc:chgData name="Stewart Gale" userId="3647ddd2-6040-41ae-a96d-232c23482af8" providerId="ADAL" clId="{23F48637-F3FF-41F6-B300-9C6B6BE2D732}" dt="2023-03-01T05:07:11.455" v="59" actId="164"/>
        <pc:sldMkLst>
          <pc:docMk/>
          <pc:sldMk cId="870429855" sldId="260"/>
        </pc:sldMkLst>
        <pc:spChg chg="add mod">
          <ac:chgData name="Stewart Gale" userId="3647ddd2-6040-41ae-a96d-232c23482af8" providerId="ADAL" clId="{23F48637-F3FF-41F6-B300-9C6B6BE2D732}" dt="2023-03-01T05:07:11.455" v="59" actId="164"/>
          <ac:spMkLst>
            <pc:docMk/>
            <pc:sldMk cId="870429855" sldId="260"/>
            <ac:spMk id="2" creationId="{E252DAF2-321F-3B01-E9DF-CF470BAFD4ED}"/>
          </ac:spMkLst>
        </pc:spChg>
        <pc:grpChg chg="add mod">
          <ac:chgData name="Stewart Gale" userId="3647ddd2-6040-41ae-a96d-232c23482af8" providerId="ADAL" clId="{23F48637-F3FF-41F6-B300-9C6B6BE2D732}" dt="2023-03-01T05:07:11.455" v="59" actId="164"/>
          <ac:grpSpMkLst>
            <pc:docMk/>
            <pc:sldMk cId="870429855" sldId="260"/>
            <ac:grpSpMk id="3" creationId="{2F67EFB5-0A96-0316-CB0A-3DF0AB25240C}"/>
          </ac:grpSpMkLst>
        </pc:grpChg>
        <pc:picChg chg="mod">
          <ac:chgData name="Stewart Gale" userId="3647ddd2-6040-41ae-a96d-232c23482af8" providerId="ADAL" clId="{23F48637-F3FF-41F6-B300-9C6B6BE2D732}" dt="2023-03-01T05:07:11.455" v="59" actId="164"/>
          <ac:picMkLst>
            <pc:docMk/>
            <pc:sldMk cId="870429855" sldId="260"/>
            <ac:picMk id="29" creationId="{00000000-0000-0000-0000-000000000000}"/>
          </ac:picMkLst>
        </pc:picChg>
      </pc:sldChg>
      <pc:sldChg chg="modSp">
        <pc:chgData name="Stewart Gale" userId="3647ddd2-6040-41ae-a96d-232c23482af8" providerId="ADAL" clId="{23F48637-F3FF-41F6-B300-9C6B6BE2D732}" dt="2023-03-01T05:01:11.431" v="10" actId="20577"/>
        <pc:sldMkLst>
          <pc:docMk/>
          <pc:sldMk cId="3103506326" sldId="265"/>
        </pc:sldMkLst>
        <pc:spChg chg="mod">
          <ac:chgData name="Stewart Gale" userId="3647ddd2-6040-41ae-a96d-232c23482af8" providerId="ADAL" clId="{23F48637-F3FF-41F6-B300-9C6B6BE2D732}" dt="2023-03-01T05:01:11.431" v="10" actId="20577"/>
          <ac:spMkLst>
            <pc:docMk/>
            <pc:sldMk cId="3103506326" sldId="265"/>
            <ac:spMk id="16" creationId="{00000000-0000-0000-0000-000000000000}"/>
          </ac:spMkLst>
        </pc:spChg>
      </pc:sldChg>
      <pc:sldChg chg="delSp modSp mod">
        <pc:chgData name="Stewart Gale" userId="3647ddd2-6040-41ae-a96d-232c23482af8" providerId="ADAL" clId="{23F48637-F3FF-41F6-B300-9C6B6BE2D732}" dt="2023-03-01T05:06:20.882" v="44" actId="115"/>
        <pc:sldMkLst>
          <pc:docMk/>
          <pc:sldMk cId="3487897715" sldId="276"/>
        </pc:sldMkLst>
        <pc:spChg chg="mod">
          <ac:chgData name="Stewart Gale" userId="3647ddd2-6040-41ae-a96d-232c23482af8" providerId="ADAL" clId="{23F48637-F3FF-41F6-B300-9C6B6BE2D732}" dt="2023-03-01T05:06:20.882" v="44" actId="115"/>
          <ac:spMkLst>
            <pc:docMk/>
            <pc:sldMk cId="3487897715" sldId="276"/>
            <ac:spMk id="4" creationId="{00000000-0000-0000-0000-000000000000}"/>
          </ac:spMkLst>
        </pc:spChg>
        <pc:spChg chg="del">
          <ac:chgData name="Stewart Gale" userId="3647ddd2-6040-41ae-a96d-232c23482af8" providerId="ADAL" clId="{23F48637-F3FF-41F6-B300-9C6B6BE2D732}" dt="2023-03-01T05:05:19.485" v="12" actId="478"/>
          <ac:spMkLst>
            <pc:docMk/>
            <pc:sldMk cId="3487897715" sldId="276"/>
            <ac:spMk id="5" creationId="{00000000-0000-0000-0000-000000000000}"/>
          </ac:spMkLst>
        </pc:spChg>
        <pc:spChg chg="del">
          <ac:chgData name="Stewart Gale" userId="3647ddd2-6040-41ae-a96d-232c23482af8" providerId="ADAL" clId="{23F48637-F3FF-41F6-B300-9C6B6BE2D732}" dt="2023-03-01T05:05:19.485" v="12" actId="478"/>
          <ac:spMkLst>
            <pc:docMk/>
            <pc:sldMk cId="3487897715" sldId="276"/>
            <ac:spMk id="30" creationId="{0DBB6486-963E-418C-A961-674B3DA3AC95}"/>
          </ac:spMkLst>
        </pc:spChg>
      </pc:sldChg>
      <pc:sldChg chg="modAnim">
        <pc:chgData name="Stewart Gale" userId="3647ddd2-6040-41ae-a96d-232c23482af8" providerId="ADAL" clId="{23F48637-F3FF-41F6-B300-9C6B6BE2D732}" dt="2023-03-01T04:50:55.694" v="1"/>
        <pc:sldMkLst>
          <pc:docMk/>
          <pc:sldMk cId="2184342668" sldId="277"/>
        </pc:sldMkLst>
      </pc:sldChg>
      <pc:sldChg chg="modAnim">
        <pc:chgData name="Stewart Gale" userId="3647ddd2-6040-41ae-a96d-232c23482af8" providerId="ADAL" clId="{23F48637-F3FF-41F6-B300-9C6B6BE2D732}" dt="2023-03-01T04:52:06.929" v="3"/>
        <pc:sldMkLst>
          <pc:docMk/>
          <pc:sldMk cId="2715986141" sldId="278"/>
        </pc:sldMkLst>
      </pc:sldChg>
      <pc:sldChg chg="modSp">
        <pc:chgData name="Stewart Gale" userId="3647ddd2-6040-41ae-a96d-232c23482af8" providerId="ADAL" clId="{23F48637-F3FF-41F6-B300-9C6B6BE2D732}" dt="2023-03-01T04:55:06.188" v="5" actId="20577"/>
        <pc:sldMkLst>
          <pc:docMk/>
          <pc:sldMk cId="2028624488" sldId="280"/>
        </pc:sldMkLst>
        <pc:spChg chg="mod">
          <ac:chgData name="Stewart Gale" userId="3647ddd2-6040-41ae-a96d-232c23482af8" providerId="ADAL" clId="{23F48637-F3FF-41F6-B300-9C6B6BE2D732}" dt="2023-03-01T04:55:06.188" v="5" actId="20577"/>
          <ac:spMkLst>
            <pc:docMk/>
            <pc:sldMk cId="2028624488" sldId="280"/>
            <ac:spMk id="2" creationId="{00000000-0000-0000-0000-000000000000}"/>
          </ac:spMkLst>
        </pc:spChg>
        <pc:spChg chg="mod">
          <ac:chgData name="Stewart Gale" userId="3647ddd2-6040-41ae-a96d-232c23482af8" providerId="ADAL" clId="{23F48637-F3FF-41F6-B300-9C6B6BE2D732}" dt="2023-03-01T04:55:05.204" v="4" actId="20577"/>
          <ac:spMkLst>
            <pc:docMk/>
            <pc:sldMk cId="2028624488" sldId="280"/>
            <ac:spMk id="16" creationId="{5F0C924B-E874-4A4F-86D3-9B6F397412BB}"/>
          </ac:spMkLst>
        </pc:spChg>
      </pc:sldChg>
      <pc:sldChg chg="addSp delSp modSp add mod modAnim">
        <pc:chgData name="Stewart Gale" userId="3647ddd2-6040-41ae-a96d-232c23482af8" providerId="ADAL" clId="{23F48637-F3FF-41F6-B300-9C6B6BE2D732}" dt="2023-03-01T05:06:05.886" v="43"/>
        <pc:sldMkLst>
          <pc:docMk/>
          <pc:sldMk cId="70702253" sldId="282"/>
        </pc:sldMkLst>
        <pc:spChg chg="add mod">
          <ac:chgData name="Stewart Gale" userId="3647ddd2-6040-41ae-a96d-232c23482af8" providerId="ADAL" clId="{23F48637-F3FF-41F6-B300-9C6B6BE2D732}" dt="2023-03-01T05:06:03.898" v="42" actId="1076"/>
          <ac:spMkLst>
            <pc:docMk/>
            <pc:sldMk cId="70702253" sldId="282"/>
            <ac:spMk id="2" creationId="{7929E9B5-3779-A293-3A7C-4486843DEB63}"/>
          </ac:spMkLst>
        </pc:spChg>
        <pc:spChg chg="del">
          <ac:chgData name="Stewart Gale" userId="3647ddd2-6040-41ae-a96d-232c23482af8" providerId="ADAL" clId="{23F48637-F3FF-41F6-B300-9C6B6BE2D732}" dt="2023-03-01T05:05:45.695" v="25" actId="478"/>
          <ac:spMkLst>
            <pc:docMk/>
            <pc:sldMk cId="70702253" sldId="282"/>
            <ac:spMk id="4" creationId="{00000000-0000-0000-0000-000000000000}"/>
          </ac:spMkLst>
        </pc:spChg>
        <pc:spChg chg="mod">
          <ac:chgData name="Stewart Gale" userId="3647ddd2-6040-41ae-a96d-232c23482af8" providerId="ADAL" clId="{23F48637-F3FF-41F6-B300-9C6B6BE2D732}" dt="2023-03-01T05:05:49.140" v="26" actId="1076"/>
          <ac:spMkLst>
            <pc:docMk/>
            <pc:sldMk cId="70702253" sldId="282"/>
            <ac:spMk id="5" creationId="{00000000-0000-0000-0000-000000000000}"/>
          </ac:spMkLst>
        </pc:spChg>
        <pc:spChg chg="mod">
          <ac:chgData name="Stewart Gale" userId="3647ddd2-6040-41ae-a96d-232c23482af8" providerId="ADAL" clId="{23F48637-F3FF-41F6-B300-9C6B6BE2D732}" dt="2023-03-01T05:05:49.140" v="26" actId="1076"/>
          <ac:spMkLst>
            <pc:docMk/>
            <pc:sldMk cId="70702253" sldId="282"/>
            <ac:spMk id="30" creationId="{0DBB6486-963E-418C-A961-674B3DA3AC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74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56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57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6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64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7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05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770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03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55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73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028E-C10A-4CA8-A270-84BA79D96F6C}" type="datetimeFigureOut">
              <a:rPr lang="en-GB" smtClean="0"/>
              <a:t>01/03/2023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5E03C-9250-4333-88C2-4B375ED0E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99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830" y="1826699"/>
            <a:ext cx="1144088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Area of Rectangles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Triangles</a:t>
            </a:r>
            <a:endParaRPr lang="en-GB" sz="8800" u="sng" dirty="0"/>
          </a:p>
        </p:txBody>
      </p:sp>
    </p:spTree>
    <p:extLst>
      <p:ext uri="{BB962C8B-B14F-4D97-AF65-F5344CB8AC3E}">
        <p14:creationId xmlns:p14="http://schemas.microsoft.com/office/powerpoint/2010/main" val="348789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7352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If you cut a rectangle along the diagonal </a:t>
            </a:r>
          </a:p>
          <a:p>
            <a:pPr algn="ctr"/>
            <a:r>
              <a:rPr lang="en-GB" sz="5400" dirty="0"/>
              <a:t>what 2 shapes do you get?</a:t>
            </a:r>
          </a:p>
        </p:txBody>
      </p:sp>
      <p:sp>
        <p:nvSpPr>
          <p:cNvPr id="6" name="Rectangle 5"/>
          <p:cNvSpPr/>
          <p:nvPr/>
        </p:nvSpPr>
        <p:spPr>
          <a:xfrm>
            <a:off x="3422361" y="2109825"/>
            <a:ext cx="5440267" cy="4403528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3422362" y="2109825"/>
            <a:ext cx="5440267" cy="4403528"/>
          </a:xfrm>
          <a:prstGeom prst="line">
            <a:avLst/>
          </a:prstGeom>
          <a:ln w="38100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5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89061" y="411653"/>
            <a:ext cx="4491552" cy="2864947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3689061" y="411653"/>
            <a:ext cx="4491552" cy="2864947"/>
          </a:xfrm>
          <a:prstGeom prst="line">
            <a:avLst/>
          </a:prstGeom>
          <a:ln w="38100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74171" y="4119452"/>
            <a:ext cx="11963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formula for area of a triangle?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DCC108-0E9A-46B7-AE62-12792B7F0A38}"/>
              </a:ext>
            </a:extLst>
          </p:cNvPr>
          <p:cNvSpPr txBox="1"/>
          <p:nvPr/>
        </p:nvSpPr>
        <p:spPr>
          <a:xfrm>
            <a:off x="1952790" y="1490183"/>
            <a:ext cx="173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933FF"/>
                </a:solidFill>
              </a:rPr>
              <a:t>Height</a:t>
            </a:r>
            <a:endParaRPr lang="en-GB" sz="4000" dirty="0">
              <a:solidFill>
                <a:srgbClr val="9933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FA2AB5-5200-4CD9-A178-5C30B1AF7D5A}"/>
              </a:ext>
            </a:extLst>
          </p:cNvPr>
          <p:cNvSpPr txBox="1"/>
          <p:nvPr/>
        </p:nvSpPr>
        <p:spPr>
          <a:xfrm>
            <a:off x="5066701" y="3276600"/>
            <a:ext cx="1736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933FF"/>
                </a:solidFill>
              </a:rPr>
              <a:t>Base</a:t>
            </a:r>
            <a:endParaRPr lang="en-GB" sz="4000" dirty="0">
              <a:solidFill>
                <a:srgbClr val="9933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49BDE8-7853-49C7-B471-612B68602C38}"/>
                  </a:ext>
                </a:extLst>
              </p:cNvPr>
              <p:cNvSpPr txBox="1"/>
              <p:nvPr/>
            </p:nvSpPr>
            <p:spPr>
              <a:xfrm>
                <a:off x="239487" y="5241291"/>
                <a:ext cx="11468100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tx1"/>
                    </a:solidFill>
                  </a:rPr>
                  <a:t>Area of a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5400" b="1" dirty="0">
                    <a:solidFill>
                      <a:schemeClr val="tx1"/>
                    </a:solidFill>
                  </a:rPr>
                  <a:t> x height x base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49BDE8-7853-49C7-B471-612B68602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87" y="5241291"/>
                <a:ext cx="11468100" cy="1288686"/>
              </a:xfrm>
              <a:prstGeom prst="rect">
                <a:avLst/>
              </a:prstGeom>
              <a:blipFill>
                <a:blip r:embed="rId2"/>
                <a:stretch>
                  <a:fillRect b="-156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4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6" t="39366" r="7155" b="6425"/>
          <a:stretch/>
        </p:blipFill>
        <p:spPr>
          <a:xfrm>
            <a:off x="245659" y="2169993"/>
            <a:ext cx="11887200" cy="28656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7213" y="550201"/>
                <a:ext cx="11704091" cy="1396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Area of a Triangle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6000" dirty="0"/>
                  <a:t> x </a:t>
                </a:r>
                <a:r>
                  <a:rPr lang="en-GB" sz="6000" dirty="0">
                    <a:solidFill>
                      <a:srgbClr val="FF0000"/>
                    </a:solidFill>
                  </a:rPr>
                  <a:t>height</a:t>
                </a:r>
                <a:r>
                  <a:rPr lang="en-GB" sz="6000" dirty="0"/>
                  <a:t> x </a:t>
                </a:r>
                <a:r>
                  <a:rPr lang="en-GB" sz="6000" dirty="0">
                    <a:solidFill>
                      <a:srgbClr val="0000FF"/>
                    </a:solidFill>
                  </a:rPr>
                  <a:t>base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13" y="550201"/>
                <a:ext cx="11704091" cy="1396088"/>
              </a:xfrm>
              <a:prstGeom prst="rect">
                <a:avLst/>
              </a:prstGeom>
              <a:blipFill>
                <a:blip r:embed="rId3"/>
                <a:stretch>
                  <a:fillRect l="-3125" r="-521"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V="1">
            <a:off x="428767" y="5098473"/>
            <a:ext cx="2522251" cy="775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435204" y="5106227"/>
            <a:ext cx="2245160" cy="775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580185" y="5113981"/>
            <a:ext cx="2314433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9191767" y="5113981"/>
            <a:ext cx="1614778" cy="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7255" y="5098473"/>
            <a:ext cx="2216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Base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63637" y="5184523"/>
            <a:ext cx="2216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Base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037" y="5184522"/>
            <a:ext cx="2216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Base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61764" y="5113981"/>
            <a:ext cx="1544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3276981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456982" y="5007820"/>
            <a:ext cx="8854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a triangle?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360763"/>
              </p:ext>
            </p:extLst>
          </p:nvPr>
        </p:nvGraphicFramePr>
        <p:xfrm>
          <a:off x="4868945" y="5815144"/>
          <a:ext cx="2466727" cy="923925"/>
        </p:xfrm>
        <a:graphic>
          <a:graphicData uri="http://schemas.openxmlformats.org/drawingml/2006/table">
            <a:tbl>
              <a:tblPr/>
              <a:tblGrid>
                <a:gridCol w="2466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89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40cm</a:t>
                      </a:r>
                      <a:r>
                        <a:rPr lang="en-GB" sz="6000" b="0" i="0" u="none" strike="noStrike" baseline="30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GB" sz="60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F67EFB5-0A96-0316-CB0A-3DF0AB25240C}"/>
              </a:ext>
            </a:extLst>
          </p:cNvPr>
          <p:cNvGrpSpPr/>
          <p:nvPr/>
        </p:nvGrpSpPr>
        <p:grpSpPr>
          <a:xfrm>
            <a:off x="2965224" y="424059"/>
            <a:ext cx="5837583" cy="4663605"/>
            <a:chOff x="2965224" y="424059"/>
            <a:chExt cx="5837583" cy="466360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5224" y="424059"/>
              <a:ext cx="5837583" cy="466360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252DAF2-321F-3B01-E9DF-CF470BAFD4ED}"/>
                </a:ext>
              </a:extLst>
            </p:cNvPr>
            <p:cNvSpPr/>
            <p:nvPr/>
          </p:nvSpPr>
          <p:spPr>
            <a:xfrm>
              <a:off x="2965224" y="1724994"/>
              <a:ext cx="1072243" cy="669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2060"/>
                  </a:solidFill>
                </a:rPr>
                <a:t>9cm</a:t>
              </a:r>
              <a:endParaRPr lang="en-GB" sz="40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04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6cm²?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t="8813" r="58169" b="6372"/>
          <a:stretch/>
        </p:blipFill>
        <p:spPr>
          <a:xfrm>
            <a:off x="3007521" y="1676346"/>
            <a:ext cx="5543208" cy="43488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24101" y="2160814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3916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10cm²?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886" b="6764"/>
          <a:stretch/>
        </p:blipFill>
        <p:spPr>
          <a:xfrm>
            <a:off x="4130169" y="1654629"/>
            <a:ext cx="6037088" cy="48495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8644" y="2383971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45465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10cm²?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10444" y="2628899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Yes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4732" b="8664"/>
          <a:stretch/>
        </p:blipFill>
        <p:spPr>
          <a:xfrm>
            <a:off x="3854116" y="1551587"/>
            <a:ext cx="6051883" cy="504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0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10cm²?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10444" y="2628899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No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864" r="5258" b="6639"/>
          <a:stretch/>
        </p:blipFill>
        <p:spPr>
          <a:xfrm>
            <a:off x="4261758" y="1431470"/>
            <a:ext cx="5666093" cy="487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9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10cm²?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033" t="5626" b="6991"/>
          <a:stretch/>
        </p:blipFill>
        <p:spPr>
          <a:xfrm>
            <a:off x="4452257" y="1523946"/>
            <a:ext cx="5285015" cy="51669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8644" y="2383971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24935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12cm²?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031" t="5033" r="9876" b="19440"/>
          <a:stretch/>
        </p:blipFill>
        <p:spPr>
          <a:xfrm>
            <a:off x="4201885" y="1523946"/>
            <a:ext cx="5921829" cy="48685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8644" y="2383971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97828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9100" y="398893"/>
            <a:ext cx="112231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What is the area of this rectangle?</a:t>
            </a:r>
            <a:endParaRPr lang="en-GB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BB6486-963E-418C-A961-674B3DA3A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303" y="1698155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29E9B5-3779-A293-3A7C-4486843DEB63}"/>
              </a:ext>
            </a:extLst>
          </p:cNvPr>
          <p:cNvSpPr txBox="1"/>
          <p:nvPr/>
        </p:nvSpPr>
        <p:spPr>
          <a:xfrm>
            <a:off x="5252357" y="5299834"/>
            <a:ext cx="1338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?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7070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A570CB-4E89-4C24-85EA-F687E74DFD79}"/>
              </a:ext>
            </a:extLst>
          </p:cNvPr>
          <p:cNvSpPr txBox="1"/>
          <p:nvPr/>
        </p:nvSpPr>
        <p:spPr>
          <a:xfrm>
            <a:off x="413658" y="415950"/>
            <a:ext cx="11152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alibri" panose="020F0502020204030204" pitchFamily="34" charset="0"/>
                <a:cs typeface="Calibri" panose="020F0502020204030204" pitchFamily="34" charset="0"/>
              </a:rPr>
              <a:t>Is the area of triangle 6cm²?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666" r="3439" b="7871"/>
          <a:stretch/>
        </p:blipFill>
        <p:spPr>
          <a:xfrm>
            <a:off x="3160007" y="2041072"/>
            <a:ext cx="7181421" cy="42182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41715" y="2041072"/>
            <a:ext cx="2400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26303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472" y="2324387"/>
            <a:ext cx="5524434" cy="28098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279081" y="3158698"/>
            <a:ext cx="1545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36mm</a:t>
            </a:r>
            <a:r>
              <a:rPr lang="en-GB" sz="3600" baseline="30000" dirty="0">
                <a:latin typeface="Calibri" panose="020F0502020204030204" pitchFamily="34" charset="0"/>
              </a:rPr>
              <a:t>2</a:t>
            </a:r>
            <a:endParaRPr lang="en-GB" sz="3600" dirty="0"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9994" y="3729308"/>
            <a:ext cx="1545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24mm</a:t>
            </a:r>
            <a:r>
              <a:rPr lang="en-GB" sz="3600" baseline="30000" dirty="0">
                <a:latin typeface="Calibri" panose="020F0502020204030204" pitchFamily="34" charset="0"/>
              </a:rPr>
              <a:t>2</a:t>
            </a:r>
            <a:endParaRPr lang="en-GB" sz="3600" dirty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46403" y="5427856"/>
            <a:ext cx="20024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b="1" dirty="0">
                <a:solidFill>
                  <a:srgbClr val="FF0000"/>
                </a:solidFill>
                <a:latin typeface="Calibri" panose="020F0502020204030204" pitchFamily="34" charset="0"/>
              </a:rPr>
              <a:t>60mm</a:t>
            </a:r>
            <a:r>
              <a:rPr lang="en-GB" sz="4800" b="1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48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171" y="231118"/>
            <a:ext cx="10167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area of the shape?</a:t>
            </a:r>
          </a:p>
          <a:p>
            <a:pPr algn="ctr"/>
            <a:r>
              <a:rPr lang="en-GB" sz="4800" dirty="0"/>
              <a:t>State your units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681" y="5427856"/>
            <a:ext cx="364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Total Area =</a:t>
            </a:r>
          </a:p>
        </p:txBody>
      </p:sp>
    </p:spTree>
    <p:extLst>
      <p:ext uri="{BB962C8B-B14F-4D97-AF65-F5344CB8AC3E}">
        <p14:creationId xmlns:p14="http://schemas.microsoft.com/office/powerpoint/2010/main" val="4432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659414" y="5427856"/>
            <a:ext cx="17764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b="1">
                <a:solidFill>
                  <a:srgbClr val="00B050"/>
                </a:solidFill>
                <a:latin typeface="Calibri" panose="020F0502020204030204" pitchFamily="34" charset="0"/>
              </a:rPr>
              <a:t>40cm</a:t>
            </a:r>
            <a:r>
              <a:rPr lang="en-GB" sz="4800" b="1" baseline="3000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endParaRPr lang="en-GB" sz="48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171" y="231118"/>
            <a:ext cx="10167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area of the shape?</a:t>
            </a:r>
          </a:p>
          <a:p>
            <a:pPr algn="ctr"/>
            <a:r>
              <a:rPr lang="en-GB" sz="4800" dirty="0"/>
              <a:t>State your units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3681" y="5427856"/>
            <a:ext cx="364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Total Area =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645" y="2241356"/>
            <a:ext cx="4382695" cy="3186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47855" y="4068293"/>
            <a:ext cx="137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20cm</a:t>
            </a:r>
            <a:r>
              <a:rPr lang="en-GB" sz="3600" baseline="30000" dirty="0">
                <a:latin typeface="Calibri" panose="020F0502020204030204" pitchFamily="34" charset="0"/>
              </a:rPr>
              <a:t>2</a:t>
            </a:r>
            <a:endParaRPr lang="en-GB" sz="3600" dirty="0"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72695" y="2975150"/>
            <a:ext cx="137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20cm</a:t>
            </a:r>
            <a:r>
              <a:rPr lang="en-GB" sz="3600" baseline="30000" dirty="0">
                <a:latin typeface="Calibri" panose="020F0502020204030204" pitchFamily="34" charset="0"/>
              </a:rPr>
              <a:t>2</a:t>
            </a:r>
            <a:endParaRPr lang="en-GB" sz="3600" dirty="0">
              <a:latin typeface="Calibri" panose="020F050202020403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511075" y="3910327"/>
            <a:ext cx="3102077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50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6314" y="436995"/>
            <a:ext cx="112231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What is the area of this rectangle?</a:t>
            </a:r>
            <a:endParaRPr lang="en-GB" sz="54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63075" y="1836697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363075" y="441729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63075" y="377214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363075" y="312699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363075" y="248184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363075" y="1836697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110632" y="441729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110632" y="377214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110632" y="312699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110632" y="248184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110632" y="1836697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858188" y="441729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5858188" y="377214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5858188" y="312699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5858188" y="248184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5858188" y="1836697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605745" y="441729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605745" y="3772145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6605745" y="312699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6605745" y="2481846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605745" y="1836697"/>
            <a:ext cx="747557" cy="645149"/>
          </a:xfrm>
          <a:prstGeom prst="rect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412672" y="5590008"/>
            <a:ext cx="48910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 square units.</a:t>
            </a:r>
            <a:r>
              <a:rPr lang="en-US" sz="4800" dirty="0"/>
              <a:t>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33985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4414" y="232812"/>
            <a:ext cx="112231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What is the area of this rectangle?</a:t>
            </a:r>
            <a:endParaRPr lang="en-GB" sz="5400" dirty="0"/>
          </a:p>
        </p:txBody>
      </p:sp>
      <p:sp>
        <p:nvSpPr>
          <p:cNvPr id="29" name="Rectangle 28"/>
          <p:cNvSpPr/>
          <p:nvPr/>
        </p:nvSpPr>
        <p:spPr>
          <a:xfrm>
            <a:off x="4855030" y="5741911"/>
            <a:ext cx="22968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 cm</a:t>
            </a:r>
            <a:r>
              <a:rPr lang="en-US" sz="48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lang="en-GB" sz="48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7C9848-BAFB-49F9-994B-A4952ADA7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3075" y="2102496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F2573BE-1707-4D37-B413-2D9C1BC6C274}"/>
              </a:ext>
            </a:extLst>
          </p:cNvPr>
          <p:cNvSpPr/>
          <p:nvPr/>
        </p:nvSpPr>
        <p:spPr>
          <a:xfrm>
            <a:off x="2605031" y="3260201"/>
            <a:ext cx="1758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cm</a:t>
            </a:r>
            <a:endParaRPr lang="en-GB" sz="4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DCE19C-C402-4BA0-952F-BE9945DB4837}"/>
              </a:ext>
            </a:extLst>
          </p:cNvPr>
          <p:cNvSpPr/>
          <p:nvPr/>
        </p:nvSpPr>
        <p:spPr>
          <a:xfrm>
            <a:off x="4979166" y="1273329"/>
            <a:ext cx="1758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cm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8434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4414" y="232812"/>
            <a:ext cx="112231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What is the area of this rectangle?</a:t>
            </a:r>
            <a:endParaRPr lang="en-GB" sz="5400" dirty="0"/>
          </a:p>
        </p:txBody>
      </p:sp>
      <p:sp>
        <p:nvSpPr>
          <p:cNvPr id="29" name="Rectangle 28"/>
          <p:cNvSpPr/>
          <p:nvPr/>
        </p:nvSpPr>
        <p:spPr>
          <a:xfrm>
            <a:off x="4600886" y="5741911"/>
            <a:ext cx="2990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2000 mm</a:t>
            </a:r>
            <a:r>
              <a:rPr lang="en-US" sz="48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lang="en-GB" sz="48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7C9848-BAFB-49F9-994B-A4952ADA7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3075" y="2102496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F2573BE-1707-4D37-B413-2D9C1BC6C274}"/>
              </a:ext>
            </a:extLst>
          </p:cNvPr>
          <p:cNvSpPr/>
          <p:nvPr/>
        </p:nvSpPr>
        <p:spPr>
          <a:xfrm>
            <a:off x="2334986" y="3260201"/>
            <a:ext cx="2028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0mm</a:t>
            </a:r>
            <a:endParaRPr lang="en-GB" sz="48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5DCE19C-C402-4BA0-952F-BE9945DB4837}"/>
              </a:ext>
            </a:extLst>
          </p:cNvPr>
          <p:cNvSpPr/>
          <p:nvPr/>
        </p:nvSpPr>
        <p:spPr>
          <a:xfrm>
            <a:off x="4800599" y="1273329"/>
            <a:ext cx="2100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40m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7159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4414" y="232812"/>
            <a:ext cx="112231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Are the two rectangles </a:t>
            </a:r>
          </a:p>
          <a:p>
            <a:pPr algn="ctr"/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the same size or different?</a:t>
            </a:r>
            <a:endParaRPr lang="en-GB" sz="6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7C9848-BAFB-49F9-994B-A4952ADA7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246" y="2744753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B22753-B3CA-400D-A8FA-FC4A8493DE95}"/>
              </a:ext>
            </a:extLst>
          </p:cNvPr>
          <p:cNvSpPr/>
          <p:nvPr/>
        </p:nvSpPr>
        <p:spPr>
          <a:xfrm>
            <a:off x="6823247" y="3942127"/>
            <a:ext cx="2990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2000 mm</a:t>
            </a:r>
            <a:r>
              <a:rPr lang="en-US" sz="48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lang="en-GB" sz="4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751A1A-2FFB-452B-A82C-C42A06B1F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3146" y="2744753"/>
            <a:ext cx="2990226" cy="3225747"/>
          </a:xfrm>
          <a:prstGeom prst="rect">
            <a:avLst/>
          </a:prstGeom>
          <a:solidFill>
            <a:srgbClr val="66FF33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434181-65B4-458B-B140-6BF9E1DECC6B}"/>
              </a:ext>
            </a:extLst>
          </p:cNvPr>
          <p:cNvSpPr/>
          <p:nvPr/>
        </p:nvSpPr>
        <p:spPr>
          <a:xfrm>
            <a:off x="2213147" y="3942127"/>
            <a:ext cx="2990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 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</a:t>
            </a:r>
            <a:r>
              <a:rPr lang="en-US" sz="48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964243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530" y="1953906"/>
            <a:ext cx="7133613" cy="43979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765691" y="3429000"/>
            <a:ext cx="23887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>
                <a:solidFill>
                  <a:srgbClr val="FF0000"/>
                </a:solidFill>
                <a:latin typeface="Calibri" panose="020F0502020204030204" pitchFamily="34" charset="0"/>
              </a:rPr>
              <a:t>34m</a:t>
            </a:r>
            <a:r>
              <a:rPr lang="en-GB" sz="8000" baseline="3000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8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28084" y="4152859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18m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7517" y="5090832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16m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186" y="65625"/>
            <a:ext cx="7573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total area?</a:t>
            </a:r>
          </a:p>
          <a:p>
            <a:pPr algn="ctr"/>
            <a:r>
              <a:rPr lang="en-GB" sz="6000" dirty="0"/>
              <a:t>State your units</a:t>
            </a:r>
          </a:p>
        </p:txBody>
      </p:sp>
    </p:spTree>
    <p:extLst>
      <p:ext uri="{BB962C8B-B14F-4D97-AF65-F5344CB8AC3E}">
        <p14:creationId xmlns:p14="http://schemas.microsoft.com/office/powerpoint/2010/main" val="12310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80497" y="3770839"/>
            <a:ext cx="28232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8000" dirty="0">
                <a:solidFill>
                  <a:srgbClr val="FF0000"/>
                </a:solidFill>
                <a:latin typeface="Calibri" panose="020F0502020204030204" pitchFamily="34" charset="0"/>
              </a:rPr>
              <a:t>24cm</a:t>
            </a:r>
            <a:r>
              <a:rPr lang="en-GB" sz="80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80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186" y="65625"/>
            <a:ext cx="7573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total area?</a:t>
            </a:r>
          </a:p>
          <a:p>
            <a:pPr algn="ctr"/>
            <a:r>
              <a:rPr lang="en-GB" sz="6000" dirty="0"/>
              <a:t>State your units</a:t>
            </a:r>
          </a:p>
        </p:txBody>
      </p:sp>
      <p:sp>
        <p:nvSpPr>
          <p:cNvPr id="4" name="L-Shape 3">
            <a:extLst>
              <a:ext uri="{FF2B5EF4-FFF2-40B4-BE49-F238E27FC236}">
                <a16:creationId xmlns:a16="http://schemas.microsoft.com/office/drawing/2014/main" id="{0124E44A-CBD7-4E6B-914C-688A4F04DC06}"/>
              </a:ext>
            </a:extLst>
          </p:cNvPr>
          <p:cNvSpPr/>
          <p:nvPr/>
        </p:nvSpPr>
        <p:spPr>
          <a:xfrm rot="10800000">
            <a:off x="1801585" y="2805296"/>
            <a:ext cx="5138057" cy="3385455"/>
          </a:xfrm>
          <a:prstGeom prst="corner">
            <a:avLst>
              <a:gd name="adj1" fmla="val 44847"/>
              <a:gd name="adj2" fmla="val 51576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A4780F-8571-4D3F-AE7F-435452CE54A4}"/>
              </a:ext>
            </a:extLst>
          </p:cNvPr>
          <p:cNvSpPr/>
          <p:nvPr/>
        </p:nvSpPr>
        <p:spPr>
          <a:xfrm>
            <a:off x="3788228" y="2158965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8 cm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903592-C0F2-4ECE-84AA-DBC1D5F8F8A5}"/>
              </a:ext>
            </a:extLst>
          </p:cNvPr>
          <p:cNvSpPr/>
          <p:nvPr/>
        </p:nvSpPr>
        <p:spPr>
          <a:xfrm>
            <a:off x="533671" y="3209436"/>
            <a:ext cx="1267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2 cm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667B98-DFED-43C8-B240-61808DC488BA}"/>
              </a:ext>
            </a:extLst>
          </p:cNvPr>
          <p:cNvSpPr/>
          <p:nvPr/>
        </p:nvSpPr>
        <p:spPr>
          <a:xfrm>
            <a:off x="6939642" y="4174858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6 cm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8CEE14-FE8F-47EC-B216-21877798175C}"/>
              </a:ext>
            </a:extLst>
          </p:cNvPr>
          <p:cNvSpPr/>
          <p:nvPr/>
        </p:nvSpPr>
        <p:spPr>
          <a:xfrm>
            <a:off x="5480957" y="6135112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latin typeface="Calibri" panose="020F0502020204030204" pitchFamily="34" charset="0"/>
              </a:rPr>
              <a:t>2 cm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7BD746-FD11-4500-8764-30AD696FA9AF}"/>
              </a:ext>
            </a:extLst>
          </p:cNvPr>
          <p:cNvCxnSpPr>
            <a:cxnSpLocks/>
          </p:cNvCxnSpPr>
          <p:nvPr/>
        </p:nvCxnSpPr>
        <p:spPr>
          <a:xfrm>
            <a:off x="5219700" y="4322603"/>
            <a:ext cx="171994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5E71376-BBDF-4237-819A-30F747E5FDF6}"/>
              </a:ext>
            </a:extLst>
          </p:cNvPr>
          <p:cNvSpPr/>
          <p:nvPr/>
        </p:nvSpPr>
        <p:spPr>
          <a:xfrm>
            <a:off x="3696852" y="3209436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16 cm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0C924B-E874-4A4F-86D3-9B6F397412BB}"/>
              </a:ext>
            </a:extLst>
          </p:cNvPr>
          <p:cNvSpPr/>
          <p:nvPr/>
        </p:nvSpPr>
        <p:spPr>
          <a:xfrm>
            <a:off x="5417985" y="4933512"/>
            <a:ext cx="132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8cm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62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425" y="1753971"/>
            <a:ext cx="3975799" cy="42499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16200000">
            <a:off x="3619386" y="3882326"/>
            <a:ext cx="137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>
              <a:defRPr/>
            </a:pPr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12cm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96256" y="2675281"/>
            <a:ext cx="554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Large Rectangle = 56cm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8825" y="140227"/>
            <a:ext cx="10167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area of the shape?</a:t>
            </a:r>
          </a:p>
          <a:p>
            <a:pPr algn="ctr"/>
            <a:r>
              <a:rPr lang="en-GB" sz="4800" dirty="0"/>
              <a:t>State your units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471109" y="4750282"/>
            <a:ext cx="17700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44cm</a:t>
            </a:r>
            <a:r>
              <a:rPr lang="en-GB" sz="48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4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99805" y="4743786"/>
            <a:ext cx="3641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Total Area =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29943" y="3672002"/>
            <a:ext cx="554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>
              <a:defRPr/>
            </a:pPr>
            <a:r>
              <a:rPr lang="en-GB" sz="3600" dirty="0">
                <a:solidFill>
                  <a:srgbClr val="FF0000"/>
                </a:solidFill>
                <a:latin typeface="Calibri" panose="020F0502020204030204" pitchFamily="34" charset="0"/>
              </a:rPr>
              <a:t>Small Rectangle = 12cm</a:t>
            </a:r>
            <a:r>
              <a:rPr lang="en-GB" sz="360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  <a:endParaRPr lang="en-GB" sz="36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6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274</Words>
  <Application>Microsoft Office PowerPoint</Application>
  <PresentationFormat>Widescreen</PresentationFormat>
  <Paragraphs>79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2017-04-24T08:15:55Z</dcterms:created>
  <dcterms:modified xsi:type="dcterms:W3CDTF">2023-03-01T05:07:11Z</dcterms:modified>
</cp:coreProperties>
</file>