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6D34-9CCE-4D06-A81C-F386598A3077}" type="datetimeFigureOut">
              <a:rPr lang="en-GB" smtClean="0"/>
              <a:t>26/11/2019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EE2C-C288-4387-9AAD-81821A84C9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151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6D34-9CCE-4D06-A81C-F386598A3077}" type="datetimeFigureOut">
              <a:rPr lang="en-GB" smtClean="0"/>
              <a:t>26/11/2019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EE2C-C288-4387-9AAD-81821A84C9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0656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6D34-9CCE-4D06-A81C-F386598A3077}" type="datetimeFigureOut">
              <a:rPr lang="en-GB" smtClean="0"/>
              <a:t>26/11/2019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EE2C-C288-4387-9AAD-81821A84C9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8899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6D34-9CCE-4D06-A81C-F386598A3077}" type="datetimeFigureOut">
              <a:rPr lang="en-GB" smtClean="0"/>
              <a:t>26/11/2019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EE2C-C288-4387-9AAD-81821A84C9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232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6D34-9CCE-4D06-A81C-F386598A3077}" type="datetimeFigureOut">
              <a:rPr lang="en-GB" smtClean="0"/>
              <a:t>26/11/2019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EE2C-C288-4387-9AAD-81821A84C9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8106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6D34-9CCE-4D06-A81C-F386598A3077}" type="datetimeFigureOut">
              <a:rPr lang="en-GB" smtClean="0"/>
              <a:t>26/11/2019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EE2C-C288-4387-9AAD-81821A84C9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83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6D34-9CCE-4D06-A81C-F386598A3077}" type="datetimeFigureOut">
              <a:rPr lang="en-GB" smtClean="0"/>
              <a:t>26/11/2019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EE2C-C288-4387-9AAD-81821A84C9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5041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6D34-9CCE-4D06-A81C-F386598A3077}" type="datetimeFigureOut">
              <a:rPr lang="en-GB" smtClean="0"/>
              <a:t>26/11/2019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EE2C-C288-4387-9AAD-81821A84C9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5478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6D34-9CCE-4D06-A81C-F386598A3077}" type="datetimeFigureOut">
              <a:rPr lang="en-GB" smtClean="0"/>
              <a:t>26/11/2019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EE2C-C288-4387-9AAD-81821A84C9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0105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6D34-9CCE-4D06-A81C-F386598A3077}" type="datetimeFigureOut">
              <a:rPr lang="en-GB" smtClean="0"/>
              <a:t>26/11/2019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EE2C-C288-4387-9AAD-81821A84C9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9955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6D34-9CCE-4D06-A81C-F386598A3077}" type="datetimeFigureOut">
              <a:rPr lang="en-GB" smtClean="0"/>
              <a:t>26/11/2019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EE2C-C288-4387-9AAD-81821A84C9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313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B6D34-9CCE-4D06-A81C-F386598A3077}" type="datetimeFigureOut">
              <a:rPr lang="en-GB" smtClean="0"/>
              <a:t>26/11/2019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FFEE2C-C288-4387-9AAD-81821A84C9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9202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5794" y="289444"/>
            <a:ext cx="11520199" cy="617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05981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9142" y="2089265"/>
            <a:ext cx="815755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314847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806" y="417452"/>
            <a:ext cx="11793787" cy="5878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239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2019-11-26T06:39:44Z</dcterms:created>
  <dcterms:modified xsi:type="dcterms:W3CDTF">2019-11-26T06:39:48Z</dcterms:modified>
</cp:coreProperties>
</file>