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E524A3-55A8-47D0-B3C9-DFA6734230E9}" v="9" dt="2021-10-27T17:29:47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0E524A3-55A8-47D0-B3C9-DFA6734230E9}"/>
    <pc:docChg chg="custSel addSld delSld modSld">
      <pc:chgData name="Stewart Gale" userId="3647ddd2-6040-41ae-a96d-232c23482af8" providerId="ADAL" clId="{00E524A3-55A8-47D0-B3C9-DFA6734230E9}" dt="2021-10-27T17:29:55.815" v="75" actId="1076"/>
      <pc:docMkLst>
        <pc:docMk/>
      </pc:docMkLst>
      <pc:sldChg chg="addSp delSp modSp mod delAnim">
        <pc:chgData name="Stewart Gale" userId="3647ddd2-6040-41ae-a96d-232c23482af8" providerId="ADAL" clId="{00E524A3-55A8-47D0-B3C9-DFA6734230E9}" dt="2021-10-27T17:29:09.883" v="51" actId="1076"/>
        <pc:sldMkLst>
          <pc:docMk/>
          <pc:sldMk cId="3795044588" sldId="256"/>
        </pc:sldMkLst>
        <pc:spChg chg="del">
          <ac:chgData name="Stewart Gale" userId="3647ddd2-6040-41ae-a96d-232c23482af8" providerId="ADAL" clId="{00E524A3-55A8-47D0-B3C9-DFA6734230E9}" dt="2021-10-27T17:28:32.504" v="31" actId="478"/>
          <ac:spMkLst>
            <pc:docMk/>
            <pc:sldMk cId="3795044588" sldId="256"/>
            <ac:spMk id="5" creationId="{00000000-0000-0000-0000-000000000000}"/>
          </ac:spMkLst>
        </pc:spChg>
        <pc:spChg chg="del">
          <ac:chgData name="Stewart Gale" userId="3647ddd2-6040-41ae-a96d-232c23482af8" providerId="ADAL" clId="{00E524A3-55A8-47D0-B3C9-DFA6734230E9}" dt="2021-10-27T17:28:32.504" v="31" actId="478"/>
          <ac:spMkLst>
            <pc:docMk/>
            <pc:sldMk cId="3795044588" sldId="256"/>
            <ac:spMk id="7" creationId="{00000000-0000-0000-0000-000000000000}"/>
          </ac:spMkLst>
        </pc:spChg>
        <pc:picChg chg="mod">
          <ac:chgData name="Stewart Gale" userId="3647ddd2-6040-41ae-a96d-232c23482af8" providerId="ADAL" clId="{00E524A3-55A8-47D0-B3C9-DFA6734230E9}" dt="2021-10-27T17:28:52.772" v="40" actId="1076"/>
          <ac:picMkLst>
            <pc:docMk/>
            <pc:sldMk cId="3795044588" sldId="256"/>
            <ac:picMk id="4" creationId="{00000000-0000-0000-0000-000000000000}"/>
          </ac:picMkLst>
        </pc:picChg>
        <pc:picChg chg="mod">
          <ac:chgData name="Stewart Gale" userId="3647ddd2-6040-41ae-a96d-232c23482af8" providerId="ADAL" clId="{00E524A3-55A8-47D0-B3C9-DFA6734230E9}" dt="2021-10-27T17:29:07.967" v="50" actId="1076"/>
          <ac:picMkLst>
            <pc:docMk/>
            <pc:sldMk cId="3795044588" sldId="256"/>
            <ac:picMk id="6" creationId="{00000000-0000-0000-0000-000000000000}"/>
          </ac:picMkLst>
        </pc:picChg>
        <pc:picChg chg="add mod">
          <ac:chgData name="Stewart Gale" userId="3647ddd2-6040-41ae-a96d-232c23482af8" providerId="ADAL" clId="{00E524A3-55A8-47D0-B3C9-DFA6734230E9}" dt="2021-10-27T17:28:57.285" v="43" actId="1076"/>
          <ac:picMkLst>
            <pc:docMk/>
            <pc:sldMk cId="3795044588" sldId="256"/>
            <ac:picMk id="8" creationId="{9F7159EC-AFCD-4B48-9CAE-2FF3EE9B04DE}"/>
          </ac:picMkLst>
        </pc:picChg>
        <pc:picChg chg="add mod">
          <ac:chgData name="Stewart Gale" userId="3647ddd2-6040-41ae-a96d-232c23482af8" providerId="ADAL" clId="{00E524A3-55A8-47D0-B3C9-DFA6734230E9}" dt="2021-10-27T17:29:09.883" v="51" actId="1076"/>
          <ac:picMkLst>
            <pc:docMk/>
            <pc:sldMk cId="3795044588" sldId="256"/>
            <ac:picMk id="9" creationId="{554AF892-5767-4E9F-9FE3-0B3C9F8EC0C0}"/>
          </ac:picMkLst>
        </pc:picChg>
      </pc:sldChg>
      <pc:sldChg chg="delSp del mod delAnim">
        <pc:chgData name="Stewart Gale" userId="3647ddd2-6040-41ae-a96d-232c23482af8" providerId="ADAL" clId="{00E524A3-55A8-47D0-B3C9-DFA6734230E9}" dt="2021-10-27T17:29:11.286" v="52" actId="47"/>
        <pc:sldMkLst>
          <pc:docMk/>
          <pc:sldMk cId="993140546" sldId="257"/>
        </pc:sldMkLst>
        <pc:spChg chg="del">
          <ac:chgData name="Stewart Gale" userId="3647ddd2-6040-41ae-a96d-232c23482af8" providerId="ADAL" clId="{00E524A3-55A8-47D0-B3C9-DFA6734230E9}" dt="2021-10-27T17:28:35.936" v="32" actId="478"/>
          <ac:spMkLst>
            <pc:docMk/>
            <pc:sldMk cId="993140546" sldId="257"/>
            <ac:spMk id="5" creationId="{00000000-0000-0000-0000-000000000000}"/>
          </ac:spMkLst>
        </pc:spChg>
        <pc:spChg chg="del">
          <ac:chgData name="Stewart Gale" userId="3647ddd2-6040-41ae-a96d-232c23482af8" providerId="ADAL" clId="{00E524A3-55A8-47D0-B3C9-DFA6734230E9}" dt="2021-10-27T17:28:35.936" v="32" actId="478"/>
          <ac:spMkLst>
            <pc:docMk/>
            <pc:sldMk cId="993140546" sldId="257"/>
            <ac:spMk id="7" creationId="{00000000-0000-0000-0000-000000000000}"/>
          </ac:spMkLst>
        </pc:spChg>
        <pc:picChg chg="del">
          <ac:chgData name="Stewart Gale" userId="3647ddd2-6040-41ae-a96d-232c23482af8" providerId="ADAL" clId="{00E524A3-55A8-47D0-B3C9-DFA6734230E9}" dt="2021-10-27T17:28:44.072" v="35" actId="21"/>
          <ac:picMkLst>
            <pc:docMk/>
            <pc:sldMk cId="993140546" sldId="257"/>
            <ac:picMk id="4" creationId="{00000000-0000-0000-0000-000000000000}"/>
          </ac:picMkLst>
        </pc:picChg>
        <pc:picChg chg="del">
          <ac:chgData name="Stewart Gale" userId="3647ddd2-6040-41ae-a96d-232c23482af8" providerId="ADAL" clId="{00E524A3-55A8-47D0-B3C9-DFA6734230E9}" dt="2021-10-27T17:28:44.072" v="35" actId="21"/>
          <ac:picMkLst>
            <pc:docMk/>
            <pc:sldMk cId="993140546" sldId="257"/>
            <ac:picMk id="6" creationId="{00000000-0000-0000-0000-000000000000}"/>
          </ac:picMkLst>
        </pc:picChg>
      </pc:sldChg>
      <pc:sldChg chg="modSp add mod">
        <pc:chgData name="Stewart Gale" userId="3647ddd2-6040-41ae-a96d-232c23482af8" providerId="ADAL" clId="{00E524A3-55A8-47D0-B3C9-DFA6734230E9}" dt="2021-10-27T17:29:32.800" v="65" actId="1076"/>
        <pc:sldMkLst>
          <pc:docMk/>
          <pc:sldMk cId="2086231856" sldId="258"/>
        </pc:sldMkLst>
        <pc:spChg chg="mod">
          <ac:chgData name="Stewart Gale" userId="3647ddd2-6040-41ae-a96d-232c23482af8" providerId="ADAL" clId="{00E524A3-55A8-47D0-B3C9-DFA6734230E9}" dt="2021-10-27T17:29:22.314" v="59" actId="1076"/>
          <ac:spMkLst>
            <pc:docMk/>
            <pc:sldMk cId="2086231856" sldId="258"/>
            <ac:spMk id="5" creationId="{00000000-0000-0000-0000-000000000000}"/>
          </ac:spMkLst>
        </pc:spChg>
        <pc:spChg chg="mod">
          <ac:chgData name="Stewart Gale" userId="3647ddd2-6040-41ae-a96d-232c23482af8" providerId="ADAL" clId="{00E524A3-55A8-47D0-B3C9-DFA6734230E9}" dt="2021-10-27T17:29:32.800" v="65" actId="1076"/>
          <ac:spMkLst>
            <pc:docMk/>
            <pc:sldMk cId="2086231856" sldId="258"/>
            <ac:spMk id="7" creationId="{00000000-0000-0000-0000-000000000000}"/>
          </ac:spMkLst>
        </pc:spChg>
        <pc:picChg chg="mod">
          <ac:chgData name="Stewart Gale" userId="3647ddd2-6040-41ae-a96d-232c23482af8" providerId="ADAL" clId="{00E524A3-55A8-47D0-B3C9-DFA6734230E9}" dt="2021-10-27T17:29:16.662" v="54" actId="1076"/>
          <ac:picMkLst>
            <pc:docMk/>
            <pc:sldMk cId="2086231856" sldId="258"/>
            <ac:picMk id="4" creationId="{00000000-0000-0000-0000-000000000000}"/>
          </ac:picMkLst>
        </pc:picChg>
        <pc:picChg chg="mod">
          <ac:chgData name="Stewart Gale" userId="3647ddd2-6040-41ae-a96d-232c23482af8" providerId="ADAL" clId="{00E524A3-55A8-47D0-B3C9-DFA6734230E9}" dt="2021-10-27T17:29:25.896" v="61" actId="14100"/>
          <ac:picMkLst>
            <pc:docMk/>
            <pc:sldMk cId="2086231856" sldId="258"/>
            <ac:picMk id="6" creationId="{00000000-0000-0000-0000-000000000000}"/>
          </ac:picMkLst>
        </pc:picChg>
      </pc:sldChg>
      <pc:sldChg chg="modSp add mod">
        <pc:chgData name="Stewart Gale" userId="3647ddd2-6040-41ae-a96d-232c23482af8" providerId="ADAL" clId="{00E524A3-55A8-47D0-B3C9-DFA6734230E9}" dt="2021-10-27T17:29:55.815" v="75" actId="1076"/>
        <pc:sldMkLst>
          <pc:docMk/>
          <pc:sldMk cId="3862687388" sldId="259"/>
        </pc:sldMkLst>
        <pc:spChg chg="mod">
          <ac:chgData name="Stewart Gale" userId="3647ddd2-6040-41ae-a96d-232c23482af8" providerId="ADAL" clId="{00E524A3-55A8-47D0-B3C9-DFA6734230E9}" dt="2021-10-27T17:29:52.803" v="74" actId="1076"/>
          <ac:spMkLst>
            <pc:docMk/>
            <pc:sldMk cId="3862687388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00E524A3-55A8-47D0-B3C9-DFA6734230E9}" dt="2021-10-27T17:29:55.815" v="75" actId="1076"/>
          <ac:spMkLst>
            <pc:docMk/>
            <pc:sldMk cId="3862687388" sldId="259"/>
            <ac:spMk id="7" creationId="{00000000-0000-0000-0000-000000000000}"/>
          </ac:spMkLst>
        </pc:spChg>
        <pc:picChg chg="mod">
          <ac:chgData name="Stewart Gale" userId="3647ddd2-6040-41ae-a96d-232c23482af8" providerId="ADAL" clId="{00E524A3-55A8-47D0-B3C9-DFA6734230E9}" dt="2021-10-27T17:29:38.234" v="67" actId="14100"/>
          <ac:picMkLst>
            <pc:docMk/>
            <pc:sldMk cId="3862687388" sldId="259"/>
            <ac:picMk id="4" creationId="{00000000-0000-0000-0000-000000000000}"/>
          </ac:picMkLst>
        </pc:picChg>
        <pc:picChg chg="mod">
          <ac:chgData name="Stewart Gale" userId="3647ddd2-6040-41ae-a96d-232c23482af8" providerId="ADAL" clId="{00E524A3-55A8-47D0-B3C9-DFA6734230E9}" dt="2021-10-27T17:29:43.697" v="70" actId="1076"/>
          <ac:picMkLst>
            <pc:docMk/>
            <pc:sldMk cId="3862687388" sldId="259"/>
            <ac:picMk id="6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00E524A3-55A8-47D0-B3C9-DFA6734230E9}" dt="2021-10-27T17:28:29.261" v="30" actId="1076"/>
        <pc:sldMkLst>
          <pc:docMk/>
          <pc:sldMk cId="778083118" sldId="260"/>
        </pc:sldMkLst>
        <pc:spChg chg="del">
          <ac:chgData name="Stewart Gale" userId="3647ddd2-6040-41ae-a96d-232c23482af8" providerId="ADAL" clId="{00E524A3-55A8-47D0-B3C9-DFA6734230E9}" dt="2021-10-27T17:28:11.276" v="2" actId="478"/>
          <ac:spMkLst>
            <pc:docMk/>
            <pc:sldMk cId="778083118" sldId="260"/>
            <ac:spMk id="2" creationId="{4DA643EF-CE65-403C-946D-098F6275947F}"/>
          </ac:spMkLst>
        </pc:spChg>
        <pc:spChg chg="del">
          <ac:chgData name="Stewart Gale" userId="3647ddd2-6040-41ae-a96d-232c23482af8" providerId="ADAL" clId="{00E524A3-55A8-47D0-B3C9-DFA6734230E9}" dt="2021-10-27T17:28:11.276" v="2" actId="478"/>
          <ac:spMkLst>
            <pc:docMk/>
            <pc:sldMk cId="778083118" sldId="260"/>
            <ac:spMk id="3" creationId="{1C4313EF-298D-4EAB-816B-9738A3CC1231}"/>
          </ac:spMkLst>
        </pc:spChg>
        <pc:spChg chg="add mod">
          <ac:chgData name="Stewart Gale" userId="3647ddd2-6040-41ae-a96d-232c23482af8" providerId="ADAL" clId="{00E524A3-55A8-47D0-B3C9-DFA6734230E9}" dt="2021-10-27T17:28:29.261" v="30" actId="1076"/>
          <ac:spMkLst>
            <pc:docMk/>
            <pc:sldMk cId="778083118" sldId="260"/>
            <ac:spMk id="4" creationId="{C78FD5DF-BBE4-485C-9200-A81AD9DED90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378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17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49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28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86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2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665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1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213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14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80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74BEE-91FB-4A3E-94B0-9B81F61CC778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F21E9-BD0E-4758-B88D-2EDEDECB0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18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0699" t="11953" r="6292" b="9671"/>
          <a:stretch/>
        </p:blipFill>
        <p:spPr bwMode="auto">
          <a:xfrm>
            <a:off x="751014" y="143605"/>
            <a:ext cx="4398313" cy="3190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/>
          <a:srcRect l="7754" t="11018" r="6684" b="9142"/>
          <a:stretch/>
        </p:blipFill>
        <p:spPr bwMode="auto">
          <a:xfrm>
            <a:off x="6494379" y="8698"/>
            <a:ext cx="4616968" cy="3469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7159EC-AFCD-4B48-9CAE-2FF3EE9B04DE}"/>
              </a:ext>
            </a:extLst>
          </p:cNvPr>
          <p:cNvPicPr/>
          <p:nvPr/>
        </p:nvPicPr>
        <p:blipFill rotWithShape="1">
          <a:blip r:embed="rId4"/>
          <a:srcRect l="17414" t="10689" r="5696" b="9601"/>
          <a:stretch/>
        </p:blipFill>
        <p:spPr bwMode="auto">
          <a:xfrm>
            <a:off x="764538" y="3478358"/>
            <a:ext cx="4280547" cy="3190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4AF892-5767-4E9F-9FE3-0B3C9F8EC0C0}"/>
              </a:ext>
            </a:extLst>
          </p:cNvPr>
          <p:cNvPicPr/>
          <p:nvPr/>
        </p:nvPicPr>
        <p:blipFill rotWithShape="1">
          <a:blip r:embed="rId5"/>
          <a:srcRect l="13249" t="11517" r="7523" b="9689"/>
          <a:stretch/>
        </p:blipFill>
        <p:spPr bwMode="auto">
          <a:xfrm>
            <a:off x="6662589" y="3642109"/>
            <a:ext cx="4280547" cy="31441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5044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8FD5DF-BBE4-485C-9200-A81AD9DED903}"/>
              </a:ext>
            </a:extLst>
          </p:cNvPr>
          <p:cNvSpPr txBox="1"/>
          <p:nvPr/>
        </p:nvSpPr>
        <p:spPr>
          <a:xfrm>
            <a:off x="1734589" y="2089265"/>
            <a:ext cx="89223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78083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0699" t="11953" r="6292" b="9671"/>
          <a:stretch/>
        </p:blipFill>
        <p:spPr bwMode="auto">
          <a:xfrm>
            <a:off x="278981" y="145251"/>
            <a:ext cx="5528211" cy="43325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621952" y="4633553"/>
            <a:ext cx="4681568" cy="1966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b="1" u="sng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Bin 1 Answer: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Total received: $4685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6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Profit: $385 (9%)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l="7754" t="11018" r="6684" b="9142"/>
          <a:stretch/>
        </p:blipFill>
        <p:spPr bwMode="auto">
          <a:xfrm>
            <a:off x="6228370" y="204565"/>
            <a:ext cx="5581245" cy="4140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98297" y="4744705"/>
            <a:ext cx="4423772" cy="1743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200" b="1" u="sng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Bin 2 Answer:</a:t>
            </a:r>
            <a:endParaRPr lang="en-GB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2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Total received: $9225</a:t>
            </a:r>
            <a:endParaRPr lang="en-GB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Profit: $3525 (62%)</a:t>
            </a:r>
            <a:endParaRPr lang="en-GB" sz="3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23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7414" t="10689" r="5696" b="9601"/>
          <a:stretch/>
        </p:blipFill>
        <p:spPr bwMode="auto">
          <a:xfrm>
            <a:off x="352826" y="206636"/>
            <a:ext cx="5595656" cy="4160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787919" y="4546822"/>
            <a:ext cx="4725469" cy="1966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b="1" u="sng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Bin 3 Answer: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Total received: $3145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6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Loss: $115 (4%)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3"/>
          <a:srcRect l="13249" t="11517" r="7523" b="9689"/>
          <a:stretch/>
        </p:blipFill>
        <p:spPr bwMode="auto">
          <a:xfrm>
            <a:off x="6450675" y="167555"/>
            <a:ext cx="5447607" cy="41603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7094930" y="4546822"/>
            <a:ext cx="4451204" cy="1966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b="1" u="sng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Bin 4 Answer: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Total received: $9524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60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Profit: $3294 (53%)</a:t>
            </a:r>
            <a:endParaRPr lang="en-GB" sz="3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68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65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2016-01-18T09:24:58Z</dcterms:created>
  <dcterms:modified xsi:type="dcterms:W3CDTF">2021-10-27T17:29:57Z</dcterms:modified>
</cp:coreProperties>
</file>