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1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BDFF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930" y="4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D2AF2-0972-44D6-98E4-FE4DC23508A5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ED7A52-EF2B-4D12-A807-1213164381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110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9EAB-5C2A-4C10-8753-7AD966962AAD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9BABC-4891-4CAF-A46D-4D5A468351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5979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9EAB-5C2A-4C10-8753-7AD966962AAD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9BABC-4891-4CAF-A46D-4D5A468351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2995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9EAB-5C2A-4C10-8753-7AD966962AAD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9BABC-4891-4CAF-A46D-4D5A468351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1768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9EAB-5C2A-4C10-8753-7AD966962AAD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9BABC-4891-4CAF-A46D-4D5A468351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0161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9EAB-5C2A-4C10-8753-7AD966962AAD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9BABC-4891-4CAF-A46D-4D5A468351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8820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9EAB-5C2A-4C10-8753-7AD966962AAD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9BABC-4891-4CAF-A46D-4D5A468351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2194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9EAB-5C2A-4C10-8753-7AD966962AAD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9BABC-4891-4CAF-A46D-4D5A468351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5962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9EAB-5C2A-4C10-8753-7AD966962AAD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9BABC-4891-4CAF-A46D-4D5A468351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877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9EAB-5C2A-4C10-8753-7AD966962AAD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9BABC-4891-4CAF-A46D-4D5A468351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3249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9EAB-5C2A-4C10-8753-7AD966962AAD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9BABC-4891-4CAF-A46D-4D5A468351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8883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9EAB-5C2A-4C10-8753-7AD966962AAD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9BABC-4891-4CAF-A46D-4D5A468351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9343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A9EAB-5C2A-4C10-8753-7AD966962AAD}" type="datetimeFigureOut">
              <a:rPr lang="en-GB" smtClean="0"/>
              <a:t>04/03/2020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9BABC-4891-4CAF-A46D-4D5A468351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618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424855"/>
            <a:ext cx="9144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latin typeface="+mj-lt"/>
              </a:rPr>
              <a:t>Draw </a:t>
            </a:r>
            <a:r>
              <a:rPr lang="en-GB" sz="6000" dirty="0" smtClean="0">
                <a:latin typeface="+mj-lt"/>
              </a:rPr>
              <a:t>an angle of </a:t>
            </a:r>
            <a:r>
              <a:rPr lang="en-GB" sz="6000" b="1" dirty="0" smtClean="0">
                <a:solidFill>
                  <a:srgbClr val="00B050"/>
                </a:solidFill>
                <a:latin typeface="+mj-lt"/>
              </a:rPr>
              <a:t>60</a:t>
            </a:r>
            <a:r>
              <a:rPr lang="en-GB" sz="6000" b="1" baseline="30000" dirty="0" smtClean="0">
                <a:solidFill>
                  <a:srgbClr val="00B050"/>
                </a:solidFill>
                <a:latin typeface="+mj-lt"/>
              </a:rPr>
              <a:t>o</a:t>
            </a:r>
            <a:r>
              <a:rPr lang="en-GB" sz="6000" dirty="0" smtClean="0">
                <a:latin typeface="+mj-lt"/>
              </a:rPr>
              <a:t> </a:t>
            </a:r>
          </a:p>
          <a:p>
            <a:pPr algn="ctr"/>
            <a:r>
              <a:rPr lang="en-GB" sz="6000" dirty="0" smtClean="0">
                <a:latin typeface="+mj-lt"/>
              </a:rPr>
              <a:t>only using a ruler, pencil </a:t>
            </a:r>
            <a:endParaRPr lang="en-GB" sz="6000" dirty="0" smtClean="0">
              <a:latin typeface="+mj-lt"/>
            </a:endParaRPr>
          </a:p>
          <a:p>
            <a:pPr algn="ctr"/>
            <a:r>
              <a:rPr lang="en-GB" sz="6000" dirty="0" smtClean="0">
                <a:latin typeface="+mj-lt"/>
              </a:rPr>
              <a:t>and </a:t>
            </a:r>
            <a:r>
              <a:rPr lang="en-GB" sz="6000" dirty="0" smtClean="0">
                <a:latin typeface="+mj-lt"/>
              </a:rPr>
              <a:t>a compass?</a:t>
            </a:r>
            <a:endParaRPr lang="en-GB" sz="6000" dirty="0">
              <a:latin typeface="+mj-lt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65" y="216143"/>
            <a:ext cx="2663606" cy="266360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/>
          <a:srcRect l="21550" t="9321" r="16168" b="11357"/>
          <a:stretch/>
        </p:blipFill>
        <p:spPr>
          <a:xfrm>
            <a:off x="6938357" y="216143"/>
            <a:ext cx="1812174" cy="305011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0807" y="334016"/>
            <a:ext cx="3339033" cy="1935507"/>
          </a:xfrm>
          <a:prstGeom prst="rect">
            <a:avLst/>
          </a:prstGeom>
        </p:spPr>
      </p:pic>
      <p:cxnSp>
        <p:nvCxnSpPr>
          <p:cNvPr id="18" name="Straight Connector 17"/>
          <p:cNvCxnSpPr/>
          <p:nvPr/>
        </p:nvCxnSpPr>
        <p:spPr>
          <a:xfrm>
            <a:off x="3341717" y="563783"/>
            <a:ext cx="2892829" cy="180109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3236423" y="613661"/>
            <a:ext cx="2865119" cy="165586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165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RM plc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Starter</dc:title>
  <dc:creator>rm</dc:creator>
  <cp:lastModifiedBy>Stewart Gale</cp:lastModifiedBy>
  <cp:revision>24</cp:revision>
  <dcterms:created xsi:type="dcterms:W3CDTF">2012-05-26T13:34:43Z</dcterms:created>
  <dcterms:modified xsi:type="dcterms:W3CDTF">2020-03-04T09:39:04Z</dcterms:modified>
</cp:coreProperties>
</file>