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D7B22B-9DD3-4DC9-875F-8FCA267E16AA}" v="9" dt="2022-02-02T05:12:50.3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3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4D7B22B-9DD3-4DC9-875F-8FCA267E16AA}"/>
    <pc:docChg chg="modSld">
      <pc:chgData name="Stewart Gale" userId="3647ddd2-6040-41ae-a96d-232c23482af8" providerId="ADAL" clId="{84D7B22B-9DD3-4DC9-875F-8FCA267E16AA}" dt="2022-02-02T05:12:50.340" v="11" actId="20577"/>
      <pc:docMkLst>
        <pc:docMk/>
      </pc:docMkLst>
      <pc:sldChg chg="modSp mod">
        <pc:chgData name="Stewart Gale" userId="3647ddd2-6040-41ae-a96d-232c23482af8" providerId="ADAL" clId="{84D7B22B-9DD3-4DC9-875F-8FCA267E16AA}" dt="2021-10-26T10:40:18.793" v="1" actId="1076"/>
        <pc:sldMkLst>
          <pc:docMk/>
          <pc:sldMk cId="2439969780" sldId="257"/>
        </pc:sldMkLst>
        <pc:spChg chg="mod">
          <ac:chgData name="Stewart Gale" userId="3647ddd2-6040-41ae-a96d-232c23482af8" providerId="ADAL" clId="{84D7B22B-9DD3-4DC9-875F-8FCA267E16AA}" dt="2021-10-26T10:40:18.793" v="1" actId="1076"/>
          <ac:spMkLst>
            <pc:docMk/>
            <pc:sldMk cId="2439969780" sldId="257"/>
            <ac:spMk id="4" creationId="{00000000-0000-0000-0000-000000000000}"/>
          </ac:spMkLst>
        </pc:spChg>
      </pc:sldChg>
      <pc:sldChg chg="modSp mod">
        <pc:chgData name="Stewart Gale" userId="3647ddd2-6040-41ae-a96d-232c23482af8" providerId="ADAL" clId="{84D7B22B-9DD3-4DC9-875F-8FCA267E16AA}" dt="2021-10-26T10:40:24.685" v="2" actId="1076"/>
        <pc:sldMkLst>
          <pc:docMk/>
          <pc:sldMk cId="3806698209" sldId="258"/>
        </pc:sldMkLst>
        <pc:picChg chg="mod modCrop">
          <ac:chgData name="Stewart Gale" userId="3647ddd2-6040-41ae-a96d-232c23482af8" providerId="ADAL" clId="{84D7B22B-9DD3-4DC9-875F-8FCA267E16AA}" dt="2021-10-26T10:40:15.595" v="0" actId="732"/>
          <ac:picMkLst>
            <pc:docMk/>
            <pc:sldMk cId="3806698209" sldId="258"/>
            <ac:picMk id="2" creationId="{00000000-0000-0000-0000-000000000000}"/>
          </ac:picMkLst>
        </pc:picChg>
        <pc:picChg chg="mod">
          <ac:chgData name="Stewart Gale" userId="3647ddd2-6040-41ae-a96d-232c23482af8" providerId="ADAL" clId="{84D7B22B-9DD3-4DC9-875F-8FCA267E16AA}" dt="2021-10-26T10:40:24.685" v="2" actId="1076"/>
          <ac:picMkLst>
            <pc:docMk/>
            <pc:sldMk cId="3806698209" sldId="258"/>
            <ac:picMk id="6" creationId="{00000000-0000-0000-0000-000000000000}"/>
          </ac:picMkLst>
        </pc:picChg>
      </pc:sldChg>
      <pc:sldChg chg="modSp">
        <pc:chgData name="Stewart Gale" userId="3647ddd2-6040-41ae-a96d-232c23482af8" providerId="ADAL" clId="{84D7B22B-9DD3-4DC9-875F-8FCA267E16AA}" dt="2022-02-02T05:12:50.340" v="11" actId="20577"/>
        <pc:sldMkLst>
          <pc:docMk/>
          <pc:sldMk cId="953858773" sldId="259"/>
        </pc:sldMkLst>
        <pc:spChg chg="mod">
          <ac:chgData name="Stewart Gale" userId="3647ddd2-6040-41ae-a96d-232c23482af8" providerId="ADAL" clId="{84D7B22B-9DD3-4DC9-875F-8FCA267E16AA}" dt="2022-02-02T05:12:50.340" v="11" actId="20577"/>
          <ac:spMkLst>
            <pc:docMk/>
            <pc:sldMk cId="953858773" sldId="259"/>
            <ac:spMk id="1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B0227-F7ED-4BB3-B5F3-57559134C5A6}" type="datetimeFigureOut">
              <a:rPr lang="en-GB" smtClean="0"/>
              <a:t>02/02/2022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9A40E-2BE1-411D-90F2-3A699D82D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6335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B0227-F7ED-4BB3-B5F3-57559134C5A6}" type="datetimeFigureOut">
              <a:rPr lang="en-GB" smtClean="0"/>
              <a:t>02/02/2022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9A40E-2BE1-411D-90F2-3A699D82D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969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B0227-F7ED-4BB3-B5F3-57559134C5A6}" type="datetimeFigureOut">
              <a:rPr lang="en-GB" smtClean="0"/>
              <a:t>02/02/2022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9A40E-2BE1-411D-90F2-3A699D82D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080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B0227-F7ED-4BB3-B5F3-57559134C5A6}" type="datetimeFigureOut">
              <a:rPr lang="en-GB" smtClean="0"/>
              <a:t>02/02/2022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9A40E-2BE1-411D-90F2-3A699D82D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0900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B0227-F7ED-4BB3-B5F3-57559134C5A6}" type="datetimeFigureOut">
              <a:rPr lang="en-GB" smtClean="0"/>
              <a:t>02/02/2022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9A40E-2BE1-411D-90F2-3A699D82D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7513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B0227-F7ED-4BB3-B5F3-57559134C5A6}" type="datetimeFigureOut">
              <a:rPr lang="en-GB" smtClean="0"/>
              <a:t>02/02/2022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9A40E-2BE1-411D-90F2-3A699D82D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298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B0227-F7ED-4BB3-B5F3-57559134C5A6}" type="datetimeFigureOut">
              <a:rPr lang="en-GB" smtClean="0"/>
              <a:t>02/02/2022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9A40E-2BE1-411D-90F2-3A699D82D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901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B0227-F7ED-4BB3-B5F3-57559134C5A6}" type="datetimeFigureOut">
              <a:rPr lang="en-GB" smtClean="0"/>
              <a:t>02/02/2022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9A40E-2BE1-411D-90F2-3A699D82D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218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B0227-F7ED-4BB3-B5F3-57559134C5A6}" type="datetimeFigureOut">
              <a:rPr lang="en-GB" smtClean="0"/>
              <a:t>02/02/2022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9A40E-2BE1-411D-90F2-3A699D82D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8941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B0227-F7ED-4BB3-B5F3-57559134C5A6}" type="datetimeFigureOut">
              <a:rPr lang="en-GB" smtClean="0"/>
              <a:t>02/02/2022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9A40E-2BE1-411D-90F2-3A699D82D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5166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B0227-F7ED-4BB3-B5F3-57559134C5A6}" type="datetimeFigureOut">
              <a:rPr lang="en-GB" smtClean="0"/>
              <a:t>02/02/2022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9A40E-2BE1-411D-90F2-3A699D82D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170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8B0227-F7ED-4BB3-B5F3-57559134C5A6}" type="datetimeFigureOut">
              <a:rPr lang="en-GB" smtClean="0"/>
              <a:t>02/02/2022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9A40E-2BE1-411D-90F2-3A699D82D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8183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2268" t="12415" r="52339" b="44991"/>
          <a:stretch/>
        </p:blipFill>
        <p:spPr>
          <a:xfrm>
            <a:off x="1" y="1"/>
            <a:ext cx="6797714" cy="63675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2268" t="61990" r="52339" b="10583"/>
          <a:stretch/>
        </p:blipFill>
        <p:spPr>
          <a:xfrm>
            <a:off x="5966009" y="0"/>
            <a:ext cx="6225991" cy="3890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698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28059" y="2116026"/>
            <a:ext cx="814647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439969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2268" t="12414" r="52339" b="43324"/>
          <a:stretch/>
        </p:blipFill>
        <p:spPr>
          <a:xfrm>
            <a:off x="1" y="1"/>
            <a:ext cx="6797714" cy="66169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2268" t="61990" r="52339" b="10583"/>
          <a:stretch/>
        </p:blipFill>
        <p:spPr>
          <a:xfrm>
            <a:off x="5966009" y="88670"/>
            <a:ext cx="6225991" cy="38903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06138" y="947650"/>
            <a:ext cx="31477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800 – 120 = </a:t>
            </a:r>
            <a:r>
              <a:rPr lang="en-GB" sz="3200" b="1" dirty="0">
                <a:solidFill>
                  <a:srgbClr val="FF0000"/>
                </a:solidFill>
              </a:rPr>
              <a:t>£680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3714" y="2556798"/>
            <a:ext cx="34774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6000 – 2000 = 4000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61426" y="3041072"/>
            <a:ext cx="1943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10% = </a:t>
            </a:r>
            <a:r>
              <a:rPr lang="en-GB" sz="3200" b="1" dirty="0">
                <a:solidFill>
                  <a:srgbClr val="FF0000"/>
                </a:solidFill>
              </a:rPr>
              <a:t>400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8543" y="4650220"/>
            <a:ext cx="4111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70000 – 21000 = 49000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81994" y="5003398"/>
            <a:ext cx="1943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7% = </a:t>
            </a:r>
            <a:r>
              <a:rPr lang="en-GB" sz="3200" b="1" dirty="0">
                <a:solidFill>
                  <a:srgbClr val="FF0000"/>
                </a:solidFill>
              </a:rPr>
              <a:t>3430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5812" y="6219078"/>
            <a:ext cx="2665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250 – 50 = </a:t>
            </a:r>
            <a:r>
              <a:rPr lang="en-GB" sz="3200" b="1" dirty="0">
                <a:solidFill>
                  <a:srgbClr val="FF0000"/>
                </a:solidFill>
              </a:rPr>
              <a:t>200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10617" y="6120825"/>
            <a:ext cx="2637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200 ÷ 10 = </a:t>
            </a:r>
            <a:r>
              <a:rPr lang="en-GB" sz="3200" b="1" dirty="0">
                <a:solidFill>
                  <a:srgbClr val="FF0000"/>
                </a:solidFill>
              </a:rPr>
              <a:t>£20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87966" y="778338"/>
            <a:ext cx="3576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150 + 1700 = </a:t>
            </a:r>
            <a:r>
              <a:rPr lang="en-GB" sz="3200" b="1" dirty="0">
                <a:solidFill>
                  <a:srgbClr val="FF0000"/>
                </a:solidFill>
              </a:rPr>
              <a:t>1850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41428" y="2213668"/>
            <a:ext cx="4235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8000 + 400 + 840 = </a:t>
            </a:r>
            <a:r>
              <a:rPr lang="en-GB" sz="3200" b="1" dirty="0">
                <a:solidFill>
                  <a:srgbClr val="FF0000"/>
                </a:solidFill>
              </a:rPr>
              <a:t>9240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42586" y="3570259"/>
            <a:ext cx="26571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0000"/>
                </a:solidFill>
              </a:rPr>
              <a:t>120 + 21 = </a:t>
            </a:r>
            <a:r>
              <a:rPr lang="en-GB" sz="3200" b="1" dirty="0">
                <a:solidFill>
                  <a:srgbClr val="FF0000"/>
                </a:solidFill>
              </a:rPr>
              <a:t>141</a:t>
            </a:r>
          </a:p>
        </p:txBody>
      </p:sp>
    </p:spTree>
    <p:extLst>
      <p:ext uri="{BB962C8B-B14F-4D97-AF65-F5344CB8AC3E}">
        <p14:creationId xmlns:p14="http://schemas.microsoft.com/office/powerpoint/2010/main" val="953858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53</Words>
  <Application>Microsoft Office PowerPoint</Application>
  <PresentationFormat>Widescreen</PresentationFormat>
  <Paragraphs>11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2017-02-01T06:37:07Z</dcterms:created>
  <dcterms:modified xsi:type="dcterms:W3CDTF">2022-02-02T05:12:58Z</dcterms:modified>
</cp:coreProperties>
</file>