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63" r:id="rId3"/>
    <p:sldId id="260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1B2E20-037D-4FEF-AB38-0CE1BD7F5412}" v="42" dt="2021-12-16T06:12:10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61B2E20-037D-4FEF-AB38-0CE1BD7F5412}"/>
    <pc:docChg chg="undo custSel addSld delSld modSld sldOrd">
      <pc:chgData name="Stewart Gale" userId="3647ddd2-6040-41ae-a96d-232c23482af8" providerId="ADAL" clId="{761B2E20-037D-4FEF-AB38-0CE1BD7F5412}" dt="2021-12-16T06:12:10.575" v="355"/>
      <pc:docMkLst>
        <pc:docMk/>
      </pc:docMkLst>
      <pc:sldChg chg="del">
        <pc:chgData name="Stewart Gale" userId="3647ddd2-6040-41ae-a96d-232c23482af8" providerId="ADAL" clId="{761B2E20-037D-4FEF-AB38-0CE1BD7F5412}" dt="2021-12-16T05:24:21.559" v="2" actId="47"/>
        <pc:sldMkLst>
          <pc:docMk/>
          <pc:sldMk cId="2052552066" sldId="256"/>
        </pc:sldMkLst>
      </pc:sldChg>
      <pc:sldChg chg="del">
        <pc:chgData name="Stewart Gale" userId="3647ddd2-6040-41ae-a96d-232c23482af8" providerId="ADAL" clId="{761B2E20-037D-4FEF-AB38-0CE1BD7F5412}" dt="2021-12-16T05:24:21.994" v="3" actId="47"/>
        <pc:sldMkLst>
          <pc:docMk/>
          <pc:sldMk cId="160064670" sldId="257"/>
        </pc:sldMkLst>
      </pc:sldChg>
      <pc:sldChg chg="del">
        <pc:chgData name="Stewart Gale" userId="3647ddd2-6040-41ae-a96d-232c23482af8" providerId="ADAL" clId="{761B2E20-037D-4FEF-AB38-0CE1BD7F5412}" dt="2021-12-16T05:24:15.453" v="1" actId="47"/>
        <pc:sldMkLst>
          <pc:docMk/>
          <pc:sldMk cId="307753785" sldId="261"/>
        </pc:sldMkLst>
      </pc:sldChg>
      <pc:sldChg chg="delSp modSp del mod">
        <pc:chgData name="Stewart Gale" userId="3647ddd2-6040-41ae-a96d-232c23482af8" providerId="ADAL" clId="{761B2E20-037D-4FEF-AB38-0CE1BD7F5412}" dt="2021-12-16T06:03:17.463" v="258" actId="47"/>
        <pc:sldMkLst>
          <pc:docMk/>
          <pc:sldMk cId="3535830156" sldId="262"/>
        </pc:sldMkLst>
        <pc:picChg chg="del mod modCrop">
          <ac:chgData name="Stewart Gale" userId="3647ddd2-6040-41ae-a96d-232c23482af8" providerId="ADAL" clId="{761B2E20-037D-4FEF-AB38-0CE1BD7F5412}" dt="2021-12-16T05:49:53.681" v="87" actId="21"/>
          <ac:picMkLst>
            <pc:docMk/>
            <pc:sldMk cId="3535830156" sldId="262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761B2E20-037D-4FEF-AB38-0CE1BD7F5412}" dt="2021-12-16T05:44:28.529" v="15" actId="1076"/>
        <pc:sldMkLst>
          <pc:docMk/>
          <pc:sldMk cId="1651032374" sldId="263"/>
        </pc:sldMkLst>
        <pc:picChg chg="del mod">
          <ac:chgData name="Stewart Gale" userId="3647ddd2-6040-41ae-a96d-232c23482af8" providerId="ADAL" clId="{761B2E20-037D-4FEF-AB38-0CE1BD7F5412}" dt="2021-12-16T05:44:06.636" v="11" actId="478"/>
          <ac:picMkLst>
            <pc:docMk/>
            <pc:sldMk cId="1651032374" sldId="263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761B2E20-037D-4FEF-AB38-0CE1BD7F5412}" dt="2021-12-16T05:44:28.529" v="15" actId="1076"/>
          <ac:picMkLst>
            <pc:docMk/>
            <pc:sldMk cId="1651032374" sldId="263"/>
            <ac:picMk id="5" creationId="{00000000-0000-0000-0000-000000000000}"/>
          </ac:picMkLst>
        </pc:picChg>
      </pc:sldChg>
      <pc:sldChg chg="delSp modSp add mod ord">
        <pc:chgData name="Stewart Gale" userId="3647ddd2-6040-41ae-a96d-232c23482af8" providerId="ADAL" clId="{761B2E20-037D-4FEF-AB38-0CE1BD7F5412}" dt="2021-12-16T05:44:04.731" v="10"/>
        <pc:sldMkLst>
          <pc:docMk/>
          <pc:sldMk cId="3534541351" sldId="264"/>
        </pc:sldMkLst>
        <pc:picChg chg="mod">
          <ac:chgData name="Stewart Gale" userId="3647ddd2-6040-41ae-a96d-232c23482af8" providerId="ADAL" clId="{761B2E20-037D-4FEF-AB38-0CE1BD7F5412}" dt="2021-12-16T05:43:47.277" v="8" actId="1076"/>
          <ac:picMkLst>
            <pc:docMk/>
            <pc:sldMk cId="3534541351" sldId="264"/>
            <ac:picMk id="4" creationId="{00000000-0000-0000-0000-000000000000}"/>
          </ac:picMkLst>
        </pc:picChg>
        <pc:picChg chg="del">
          <ac:chgData name="Stewart Gale" userId="3647ddd2-6040-41ae-a96d-232c23482af8" providerId="ADAL" clId="{761B2E20-037D-4FEF-AB38-0CE1BD7F5412}" dt="2021-12-16T05:43:33.566" v="5" actId="478"/>
          <ac:picMkLst>
            <pc:docMk/>
            <pc:sldMk cId="3534541351" sldId="264"/>
            <ac:picMk id="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5:49:16.051" v="82"/>
        <pc:sldMkLst>
          <pc:docMk/>
          <pc:sldMk cId="1446377457" sldId="265"/>
        </pc:sldMkLst>
        <pc:spChg chg="add mod">
          <ac:chgData name="Stewart Gale" userId="3647ddd2-6040-41ae-a96d-232c23482af8" providerId="ADAL" clId="{761B2E20-037D-4FEF-AB38-0CE1BD7F5412}" dt="2021-12-16T05:46:20.468" v="41" actId="404"/>
          <ac:spMkLst>
            <pc:docMk/>
            <pc:sldMk cId="1446377457" sldId="265"/>
            <ac:spMk id="2" creationId="{217D0CC0-9840-463C-BAE5-92C6DB1B74D7}"/>
          </ac:spMkLst>
        </pc:spChg>
        <pc:spChg chg="add mod">
          <ac:chgData name="Stewart Gale" userId="3647ddd2-6040-41ae-a96d-232c23482af8" providerId="ADAL" clId="{761B2E20-037D-4FEF-AB38-0CE1BD7F5412}" dt="2021-12-16T05:46:45.149" v="45" actId="20577"/>
          <ac:spMkLst>
            <pc:docMk/>
            <pc:sldMk cId="1446377457" sldId="265"/>
            <ac:spMk id="6" creationId="{658E3EE0-48C7-4C69-9D37-7EDDA5C4A9BD}"/>
          </ac:spMkLst>
        </pc:spChg>
        <pc:spChg chg="add mod">
          <ac:chgData name="Stewart Gale" userId="3647ddd2-6040-41ae-a96d-232c23482af8" providerId="ADAL" clId="{761B2E20-037D-4FEF-AB38-0CE1BD7F5412}" dt="2021-12-16T05:47:42.454" v="51" actId="1076"/>
          <ac:spMkLst>
            <pc:docMk/>
            <pc:sldMk cId="1446377457" sldId="265"/>
            <ac:spMk id="7" creationId="{7B885EDC-6383-40FC-B106-63ECE47A8428}"/>
          </ac:spMkLst>
        </pc:spChg>
        <pc:spChg chg="add mod">
          <ac:chgData name="Stewart Gale" userId="3647ddd2-6040-41ae-a96d-232c23482af8" providerId="ADAL" clId="{761B2E20-037D-4FEF-AB38-0CE1BD7F5412}" dt="2021-12-16T05:47:58.364" v="55" actId="1076"/>
          <ac:spMkLst>
            <pc:docMk/>
            <pc:sldMk cId="1446377457" sldId="265"/>
            <ac:spMk id="8" creationId="{E5CFB981-9389-43CA-833B-BE50B991ACAB}"/>
          </ac:spMkLst>
        </pc:spChg>
        <pc:spChg chg="add mod">
          <ac:chgData name="Stewart Gale" userId="3647ddd2-6040-41ae-a96d-232c23482af8" providerId="ADAL" clId="{761B2E20-037D-4FEF-AB38-0CE1BD7F5412}" dt="2021-12-16T05:48:17.099" v="62" actId="1076"/>
          <ac:spMkLst>
            <pc:docMk/>
            <pc:sldMk cId="1446377457" sldId="265"/>
            <ac:spMk id="9" creationId="{E637CCBB-E3E1-409B-BCD7-CB59CD07D515}"/>
          </ac:spMkLst>
        </pc:spChg>
        <pc:spChg chg="add mod">
          <ac:chgData name="Stewart Gale" userId="3647ddd2-6040-41ae-a96d-232c23482af8" providerId="ADAL" clId="{761B2E20-037D-4FEF-AB38-0CE1BD7F5412}" dt="2021-12-16T05:48:29.137" v="67" actId="1076"/>
          <ac:spMkLst>
            <pc:docMk/>
            <pc:sldMk cId="1446377457" sldId="265"/>
            <ac:spMk id="10" creationId="{20192A71-6662-4CFC-BC09-948E7FB5F2A9}"/>
          </ac:spMkLst>
        </pc:spChg>
        <pc:spChg chg="add mod">
          <ac:chgData name="Stewart Gale" userId="3647ddd2-6040-41ae-a96d-232c23482af8" providerId="ADAL" clId="{761B2E20-037D-4FEF-AB38-0CE1BD7F5412}" dt="2021-12-16T05:48:48.753" v="78" actId="1076"/>
          <ac:spMkLst>
            <pc:docMk/>
            <pc:sldMk cId="1446377457" sldId="265"/>
            <ac:spMk id="11" creationId="{5E307F42-6188-45F6-86BD-A8CE3A2AA514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2" creationId="{D88E2476-D0A6-4A41-808B-7A6C7EEE8897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3" creationId="{38AD470E-6480-4BFB-8D7C-B3031AF90C68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4" creationId="{E0F01FCB-CA2B-4CEF-A7A9-1C0401307FA9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5" creationId="{5FBDC49D-0BF2-4922-AD72-860C3B4F8521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6" creationId="{8C3DF87D-3074-48F1-8C77-A9F28CEA245D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7" creationId="{2ED3B5AC-CF46-4F97-83D2-A438D63C3CF4}"/>
          </ac:spMkLst>
        </pc:spChg>
        <pc:spChg chg="add del mod">
          <ac:chgData name="Stewart Gale" userId="3647ddd2-6040-41ae-a96d-232c23482af8" providerId="ADAL" clId="{761B2E20-037D-4FEF-AB38-0CE1BD7F5412}" dt="2021-12-16T05:49:16.051" v="82"/>
          <ac:spMkLst>
            <pc:docMk/>
            <pc:sldMk cId="1446377457" sldId="265"/>
            <ac:spMk id="18" creationId="{75F232E2-EED0-4446-BB80-845EDBB2A2DA}"/>
          </ac:spMkLst>
        </pc:spChg>
        <pc:picChg chg="mod modCrop">
          <ac:chgData name="Stewart Gale" userId="3647ddd2-6040-41ae-a96d-232c23482af8" providerId="ADAL" clId="{761B2E20-037D-4FEF-AB38-0CE1BD7F5412}" dt="2021-12-16T05:45:42.620" v="27" actId="1076"/>
          <ac:picMkLst>
            <pc:docMk/>
            <pc:sldMk cId="1446377457" sldId="265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761B2E20-037D-4FEF-AB38-0CE1BD7F5412}" dt="2021-12-16T05:47:26.989" v="48" actId="1076"/>
          <ac:picMkLst>
            <pc:docMk/>
            <pc:sldMk cId="1446377457" sldId="265"/>
            <ac:picMk id="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5:51:37.822" v="111" actId="20577"/>
        <pc:sldMkLst>
          <pc:docMk/>
          <pc:sldMk cId="121791784" sldId="266"/>
        </pc:sldMkLst>
        <pc:spChg chg="add mod">
          <ac:chgData name="Stewart Gale" userId="3647ddd2-6040-41ae-a96d-232c23482af8" providerId="ADAL" clId="{761B2E20-037D-4FEF-AB38-0CE1BD7F5412}" dt="2021-12-16T05:51:34.452" v="108" actId="20577"/>
          <ac:spMkLst>
            <pc:docMk/>
            <pc:sldMk cId="121791784" sldId="266"/>
            <ac:spMk id="14" creationId="{2C7958FF-55B6-401E-91DD-DD0B86F34448}"/>
          </ac:spMkLst>
        </pc:spChg>
        <pc:spChg chg="add mod">
          <ac:chgData name="Stewart Gale" userId="3647ddd2-6040-41ae-a96d-232c23482af8" providerId="ADAL" clId="{761B2E20-037D-4FEF-AB38-0CE1BD7F5412}" dt="2021-12-16T05:51:18.810" v="101" actId="20577"/>
          <ac:spMkLst>
            <pc:docMk/>
            <pc:sldMk cId="121791784" sldId="266"/>
            <ac:spMk id="15" creationId="{49282C94-0213-4967-8B00-597419CDE1FC}"/>
          </ac:spMkLst>
        </pc:spChg>
        <pc:spChg chg="add mod">
          <ac:chgData name="Stewart Gale" userId="3647ddd2-6040-41ae-a96d-232c23482af8" providerId="ADAL" clId="{761B2E20-037D-4FEF-AB38-0CE1BD7F5412}" dt="2021-12-16T05:51:37.822" v="111" actId="20577"/>
          <ac:spMkLst>
            <pc:docMk/>
            <pc:sldMk cId="121791784" sldId="266"/>
            <ac:spMk id="16" creationId="{0B5B444D-C226-4182-8901-1F28D33AE2E9}"/>
          </ac:spMkLst>
        </pc:spChg>
        <pc:spChg chg="add mod">
          <ac:chgData name="Stewart Gale" userId="3647ddd2-6040-41ae-a96d-232c23482af8" providerId="ADAL" clId="{761B2E20-037D-4FEF-AB38-0CE1BD7F5412}" dt="2021-12-16T05:51:13.611" v="98" actId="20577"/>
          <ac:spMkLst>
            <pc:docMk/>
            <pc:sldMk cId="121791784" sldId="266"/>
            <ac:spMk id="17" creationId="{BB2D4617-FA19-4854-AC27-28C30B07A130}"/>
          </ac:spMkLst>
        </pc:spChg>
        <pc:picChg chg="del">
          <ac:chgData name="Stewart Gale" userId="3647ddd2-6040-41ae-a96d-232c23482af8" providerId="ADAL" clId="{761B2E20-037D-4FEF-AB38-0CE1BD7F5412}" dt="2021-12-16T05:49:46.935" v="86" actId="478"/>
          <ac:picMkLst>
            <pc:docMk/>
            <pc:sldMk cId="121791784" sldId="266"/>
            <ac:picMk id="4" creationId="{00000000-0000-0000-0000-000000000000}"/>
          </ac:picMkLst>
        </pc:picChg>
        <pc:picChg chg="add mod">
          <ac:chgData name="Stewart Gale" userId="3647ddd2-6040-41ae-a96d-232c23482af8" providerId="ADAL" clId="{761B2E20-037D-4FEF-AB38-0CE1BD7F5412}" dt="2021-12-16T05:50:06.349" v="90" actId="14100"/>
          <ac:picMkLst>
            <pc:docMk/>
            <pc:sldMk cId="121791784" sldId="266"/>
            <ac:picMk id="12" creationId="{8BCAD668-2232-4673-885A-37394477C907}"/>
          </ac:picMkLst>
        </pc:picChg>
        <pc:picChg chg="add del mod">
          <ac:chgData name="Stewart Gale" userId="3647ddd2-6040-41ae-a96d-232c23482af8" providerId="ADAL" clId="{761B2E20-037D-4FEF-AB38-0CE1BD7F5412}" dt="2021-12-16T05:50:20.196" v="92" actId="478"/>
          <ac:picMkLst>
            <pc:docMk/>
            <pc:sldMk cId="121791784" sldId="266"/>
            <ac:picMk id="13" creationId="{EF5037E5-CB67-4CCF-BF15-DA6AD7F3EECA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5:53:09.823" v="137" actId="20577"/>
        <pc:sldMkLst>
          <pc:docMk/>
          <pc:sldMk cId="2139664850" sldId="267"/>
        </pc:sldMkLst>
        <pc:spChg chg="add mod">
          <ac:chgData name="Stewart Gale" userId="3647ddd2-6040-41ae-a96d-232c23482af8" providerId="ADAL" clId="{761B2E20-037D-4FEF-AB38-0CE1BD7F5412}" dt="2021-12-16T05:53:07.046" v="135" actId="20577"/>
          <ac:spMkLst>
            <pc:docMk/>
            <pc:sldMk cId="2139664850" sldId="267"/>
            <ac:spMk id="18" creationId="{1041D34B-826A-4C18-99D6-C29EDCE0BC1B}"/>
          </ac:spMkLst>
        </pc:spChg>
        <pc:spChg chg="add mod">
          <ac:chgData name="Stewart Gale" userId="3647ddd2-6040-41ae-a96d-232c23482af8" providerId="ADAL" clId="{761B2E20-037D-4FEF-AB38-0CE1BD7F5412}" dt="2021-12-16T05:52:53.204" v="127" actId="20577"/>
          <ac:spMkLst>
            <pc:docMk/>
            <pc:sldMk cId="2139664850" sldId="267"/>
            <ac:spMk id="19" creationId="{B071781A-09E8-4F2E-B0C0-702F55EC1BB5}"/>
          </ac:spMkLst>
        </pc:spChg>
        <pc:spChg chg="add mod">
          <ac:chgData name="Stewart Gale" userId="3647ddd2-6040-41ae-a96d-232c23482af8" providerId="ADAL" clId="{761B2E20-037D-4FEF-AB38-0CE1BD7F5412}" dt="2021-12-16T05:53:03.025" v="131" actId="20577"/>
          <ac:spMkLst>
            <pc:docMk/>
            <pc:sldMk cId="2139664850" sldId="267"/>
            <ac:spMk id="20" creationId="{64A91E5A-3E21-45A5-A442-BB716C44B790}"/>
          </ac:spMkLst>
        </pc:spChg>
        <pc:spChg chg="add mod">
          <ac:chgData name="Stewart Gale" userId="3647ddd2-6040-41ae-a96d-232c23482af8" providerId="ADAL" clId="{761B2E20-037D-4FEF-AB38-0CE1BD7F5412}" dt="2021-12-16T05:53:09.823" v="137" actId="20577"/>
          <ac:spMkLst>
            <pc:docMk/>
            <pc:sldMk cId="2139664850" sldId="267"/>
            <ac:spMk id="21" creationId="{58679658-1E7C-465E-8FDD-51E2D8825CC9}"/>
          </ac:spMkLst>
        </pc:spChg>
        <pc:picChg chg="add mod modCrop">
          <ac:chgData name="Stewart Gale" userId="3647ddd2-6040-41ae-a96d-232c23482af8" providerId="ADAL" clId="{761B2E20-037D-4FEF-AB38-0CE1BD7F5412}" dt="2021-12-16T05:52:21.204" v="120" actId="732"/>
          <ac:picMkLst>
            <pc:docMk/>
            <pc:sldMk cId="2139664850" sldId="267"/>
            <ac:picMk id="3" creationId="{F2B1EB38-A569-4F5C-A743-26B2EA3EFF97}"/>
          </ac:picMkLst>
        </pc:picChg>
        <pc:picChg chg="del">
          <ac:chgData name="Stewart Gale" userId="3647ddd2-6040-41ae-a96d-232c23482af8" providerId="ADAL" clId="{761B2E20-037D-4FEF-AB38-0CE1BD7F5412}" dt="2021-12-16T05:51:45.689" v="113" actId="478"/>
          <ac:picMkLst>
            <pc:docMk/>
            <pc:sldMk cId="2139664850" sldId="267"/>
            <ac:picMk id="12" creationId="{8BCAD668-2232-4673-885A-37394477C907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5:55:39.616" v="174" actId="20577"/>
        <pc:sldMkLst>
          <pc:docMk/>
          <pc:sldMk cId="1250295508" sldId="268"/>
        </pc:sldMkLst>
        <pc:spChg chg="add del mod">
          <ac:chgData name="Stewart Gale" userId="3647ddd2-6040-41ae-a96d-232c23482af8" providerId="ADAL" clId="{761B2E20-037D-4FEF-AB38-0CE1BD7F5412}" dt="2021-12-16T05:55:39.616" v="174" actId="20577"/>
          <ac:spMkLst>
            <pc:docMk/>
            <pc:sldMk cId="1250295508" sldId="268"/>
            <ac:spMk id="22" creationId="{8BA5622A-CCE5-4D6D-A379-480DBD4DC717}"/>
          </ac:spMkLst>
        </pc:spChg>
        <pc:spChg chg="add mod">
          <ac:chgData name="Stewart Gale" userId="3647ddd2-6040-41ae-a96d-232c23482af8" providerId="ADAL" clId="{761B2E20-037D-4FEF-AB38-0CE1BD7F5412}" dt="2021-12-16T05:54:57.492" v="151" actId="20577"/>
          <ac:spMkLst>
            <pc:docMk/>
            <pc:sldMk cId="1250295508" sldId="268"/>
            <ac:spMk id="23" creationId="{CA2D4300-1114-4CEE-9D10-045AEDC761B3}"/>
          </ac:spMkLst>
        </pc:spChg>
        <pc:spChg chg="add mod">
          <ac:chgData name="Stewart Gale" userId="3647ddd2-6040-41ae-a96d-232c23482af8" providerId="ADAL" clId="{761B2E20-037D-4FEF-AB38-0CE1BD7F5412}" dt="2021-12-16T05:55:11.211" v="159" actId="14100"/>
          <ac:spMkLst>
            <pc:docMk/>
            <pc:sldMk cId="1250295508" sldId="268"/>
            <ac:spMk id="24" creationId="{835A4236-4AC5-4DE2-BAE9-191BF74902A5}"/>
          </ac:spMkLst>
        </pc:spChg>
        <pc:spChg chg="add mod">
          <ac:chgData name="Stewart Gale" userId="3647ddd2-6040-41ae-a96d-232c23482af8" providerId="ADAL" clId="{761B2E20-037D-4FEF-AB38-0CE1BD7F5412}" dt="2021-12-16T05:55:29.713" v="169" actId="20577"/>
          <ac:spMkLst>
            <pc:docMk/>
            <pc:sldMk cId="1250295508" sldId="268"/>
            <ac:spMk id="25" creationId="{B05C03CD-6EF1-4878-A178-F02750C74813}"/>
          </ac:spMkLst>
        </pc:spChg>
        <pc:picChg chg="del">
          <ac:chgData name="Stewart Gale" userId="3647ddd2-6040-41ae-a96d-232c23482af8" providerId="ADAL" clId="{761B2E20-037D-4FEF-AB38-0CE1BD7F5412}" dt="2021-12-16T05:53:21.373" v="139" actId="478"/>
          <ac:picMkLst>
            <pc:docMk/>
            <pc:sldMk cId="1250295508" sldId="268"/>
            <ac:picMk id="3" creationId="{F2B1EB38-A569-4F5C-A743-26B2EA3EFF97}"/>
          </ac:picMkLst>
        </pc:picChg>
        <pc:picChg chg="add mod modCrop">
          <ac:chgData name="Stewart Gale" userId="3647ddd2-6040-41ae-a96d-232c23482af8" providerId="ADAL" clId="{761B2E20-037D-4FEF-AB38-0CE1BD7F5412}" dt="2021-12-16T05:53:55.425" v="145" actId="14100"/>
          <ac:picMkLst>
            <pc:docMk/>
            <pc:sldMk cId="1250295508" sldId="268"/>
            <ac:picMk id="4" creationId="{03388D30-C023-4B0B-81FE-C305A2DC3F79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5:59:01.181" v="204" actId="1076"/>
        <pc:sldMkLst>
          <pc:docMk/>
          <pc:sldMk cId="1507838547" sldId="269"/>
        </pc:sldMkLst>
        <pc:spChg chg="add del mod">
          <ac:chgData name="Stewart Gale" userId="3647ddd2-6040-41ae-a96d-232c23482af8" providerId="ADAL" clId="{761B2E20-037D-4FEF-AB38-0CE1BD7F5412}" dt="2021-12-16T05:57:40.630" v="193"/>
          <ac:spMkLst>
            <pc:docMk/>
            <pc:sldMk cId="1507838547" sldId="269"/>
            <ac:spMk id="28" creationId="{00D56D16-004F-434E-8706-39E1C78724E6}"/>
          </ac:spMkLst>
        </pc:spChg>
        <pc:spChg chg="add del mod">
          <ac:chgData name="Stewart Gale" userId="3647ddd2-6040-41ae-a96d-232c23482af8" providerId="ADAL" clId="{761B2E20-037D-4FEF-AB38-0CE1BD7F5412}" dt="2021-12-16T05:57:40.630" v="193"/>
          <ac:spMkLst>
            <pc:docMk/>
            <pc:sldMk cId="1507838547" sldId="269"/>
            <ac:spMk id="29" creationId="{11181459-5997-4357-B1EB-43D194921667}"/>
          </ac:spMkLst>
        </pc:spChg>
        <pc:spChg chg="add del mod">
          <ac:chgData name="Stewart Gale" userId="3647ddd2-6040-41ae-a96d-232c23482af8" providerId="ADAL" clId="{761B2E20-037D-4FEF-AB38-0CE1BD7F5412}" dt="2021-12-16T05:57:40.630" v="193"/>
          <ac:spMkLst>
            <pc:docMk/>
            <pc:sldMk cId="1507838547" sldId="269"/>
            <ac:spMk id="30" creationId="{A36676CE-BDB9-46FC-AC6E-E5A8B95ED24D}"/>
          </ac:spMkLst>
        </pc:spChg>
        <pc:spChg chg="add mod">
          <ac:chgData name="Stewart Gale" userId="3647ddd2-6040-41ae-a96d-232c23482af8" providerId="ADAL" clId="{761B2E20-037D-4FEF-AB38-0CE1BD7F5412}" dt="2021-12-16T05:58:16.822" v="200" actId="1076"/>
          <ac:spMkLst>
            <pc:docMk/>
            <pc:sldMk cId="1507838547" sldId="269"/>
            <ac:spMk id="31" creationId="{4CD3E8AE-515A-4DB0-8E09-352C5D9078FB}"/>
          </ac:spMkLst>
        </pc:spChg>
        <pc:spChg chg="add mod">
          <ac:chgData name="Stewart Gale" userId="3647ddd2-6040-41ae-a96d-232c23482af8" providerId="ADAL" clId="{761B2E20-037D-4FEF-AB38-0CE1BD7F5412}" dt="2021-12-16T05:59:01.181" v="204" actId="1076"/>
          <ac:spMkLst>
            <pc:docMk/>
            <pc:sldMk cId="1507838547" sldId="269"/>
            <ac:spMk id="32" creationId="{101D39E4-1B27-4A36-9D28-209BB9E88F13}"/>
          </ac:spMkLst>
        </pc:spChg>
        <pc:spChg chg="add mod">
          <ac:chgData name="Stewart Gale" userId="3647ddd2-6040-41ae-a96d-232c23482af8" providerId="ADAL" clId="{761B2E20-037D-4FEF-AB38-0CE1BD7F5412}" dt="2021-12-16T05:58:32.181" v="202" actId="1076"/>
          <ac:spMkLst>
            <pc:docMk/>
            <pc:sldMk cId="1507838547" sldId="269"/>
            <ac:spMk id="33" creationId="{5B51F04F-1F23-45C2-8A96-2AB7F28CDD7F}"/>
          </ac:spMkLst>
        </pc:spChg>
        <pc:picChg chg="del mod">
          <ac:chgData name="Stewart Gale" userId="3647ddd2-6040-41ae-a96d-232c23482af8" providerId="ADAL" clId="{761B2E20-037D-4FEF-AB38-0CE1BD7F5412}" dt="2021-12-16T05:56:01.473" v="177" actId="478"/>
          <ac:picMkLst>
            <pc:docMk/>
            <pc:sldMk cId="1507838547" sldId="269"/>
            <ac:picMk id="4" creationId="{03388D30-C023-4B0B-81FE-C305A2DC3F79}"/>
          </ac:picMkLst>
        </pc:picChg>
        <pc:picChg chg="mod">
          <ac:chgData name="Stewart Gale" userId="3647ddd2-6040-41ae-a96d-232c23482af8" providerId="ADAL" clId="{761B2E20-037D-4FEF-AB38-0CE1BD7F5412}" dt="2021-12-16T05:57:39.485" v="192" actId="1076"/>
          <ac:picMkLst>
            <pc:docMk/>
            <pc:sldMk cId="1507838547" sldId="269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761B2E20-037D-4FEF-AB38-0CE1BD7F5412}" dt="2021-12-16T05:56:38.849" v="182" actId="478"/>
          <ac:picMkLst>
            <pc:docMk/>
            <pc:sldMk cId="1507838547" sldId="269"/>
            <ac:picMk id="26" creationId="{04D95FCC-5729-4D60-917A-7572B9B2B37D}"/>
          </ac:picMkLst>
        </pc:picChg>
        <pc:picChg chg="add mod modCrop">
          <ac:chgData name="Stewart Gale" userId="3647ddd2-6040-41ae-a96d-232c23482af8" providerId="ADAL" clId="{761B2E20-037D-4FEF-AB38-0CE1BD7F5412}" dt="2021-12-16T05:57:24.142" v="189" actId="1076"/>
          <ac:picMkLst>
            <pc:docMk/>
            <pc:sldMk cId="1507838547" sldId="269"/>
            <ac:picMk id="27" creationId="{2991233B-93C5-45F7-B93C-B67DD51498DE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6:00:39.585" v="223" actId="20577"/>
        <pc:sldMkLst>
          <pc:docMk/>
          <pc:sldMk cId="1535764424" sldId="270"/>
        </pc:sldMkLst>
        <pc:spChg chg="add mod">
          <ac:chgData name="Stewart Gale" userId="3647ddd2-6040-41ae-a96d-232c23482af8" providerId="ADAL" clId="{761B2E20-037D-4FEF-AB38-0CE1BD7F5412}" dt="2021-12-16T06:00:26.534" v="220" actId="20577"/>
          <ac:spMkLst>
            <pc:docMk/>
            <pc:sldMk cId="1535764424" sldId="270"/>
            <ac:spMk id="28" creationId="{97D5DF43-21C1-460D-BF1C-61717E75ECAE}"/>
          </ac:spMkLst>
        </pc:spChg>
        <pc:spChg chg="add mod">
          <ac:chgData name="Stewart Gale" userId="3647ddd2-6040-41ae-a96d-232c23482af8" providerId="ADAL" clId="{761B2E20-037D-4FEF-AB38-0CE1BD7F5412}" dt="2021-12-16T06:00:19.273" v="218" actId="20577"/>
          <ac:spMkLst>
            <pc:docMk/>
            <pc:sldMk cId="1535764424" sldId="270"/>
            <ac:spMk id="29" creationId="{91DA9218-2928-4595-B09C-9156320342CE}"/>
          </ac:spMkLst>
        </pc:spChg>
        <pc:spChg chg="add mod">
          <ac:chgData name="Stewart Gale" userId="3647ddd2-6040-41ae-a96d-232c23482af8" providerId="ADAL" clId="{761B2E20-037D-4FEF-AB38-0CE1BD7F5412}" dt="2021-12-16T06:00:39.585" v="223" actId="20577"/>
          <ac:spMkLst>
            <pc:docMk/>
            <pc:sldMk cId="1535764424" sldId="270"/>
            <ac:spMk id="30" creationId="{7C811AE8-7124-44BE-9F89-867484F35F1E}"/>
          </ac:spMkLst>
        </pc:spChg>
        <pc:spChg chg="add mod">
          <ac:chgData name="Stewart Gale" userId="3647ddd2-6040-41ae-a96d-232c23482af8" providerId="ADAL" clId="{761B2E20-037D-4FEF-AB38-0CE1BD7F5412}" dt="2021-12-16T06:00:34.882" v="221" actId="20577"/>
          <ac:spMkLst>
            <pc:docMk/>
            <pc:sldMk cId="1535764424" sldId="270"/>
            <ac:spMk id="34" creationId="{DA684CB7-4E9F-488F-904C-A0700475DA89}"/>
          </ac:spMkLst>
        </pc:spChg>
        <pc:picChg chg="add mod modCrop">
          <ac:chgData name="Stewart Gale" userId="3647ddd2-6040-41ae-a96d-232c23482af8" providerId="ADAL" clId="{761B2E20-037D-4FEF-AB38-0CE1BD7F5412}" dt="2021-12-16T05:59:39.734" v="213" actId="1076"/>
          <ac:picMkLst>
            <pc:docMk/>
            <pc:sldMk cId="1535764424" sldId="270"/>
            <ac:picMk id="3" creationId="{175B6AA8-B261-4BD2-8E73-B32BF3EDD0B8}"/>
          </ac:picMkLst>
        </pc:picChg>
        <pc:picChg chg="del">
          <ac:chgData name="Stewart Gale" userId="3647ddd2-6040-41ae-a96d-232c23482af8" providerId="ADAL" clId="{761B2E20-037D-4FEF-AB38-0CE1BD7F5412}" dt="2021-12-16T05:59:10.951" v="206" actId="478"/>
          <ac:picMkLst>
            <pc:docMk/>
            <pc:sldMk cId="1535764424" sldId="270"/>
            <ac:picMk id="27" creationId="{2991233B-93C5-45F7-B93C-B67DD51498DE}"/>
          </ac:picMkLst>
        </pc:picChg>
      </pc:sldChg>
      <pc:sldChg chg="addSp delSp modSp add mod">
        <pc:chgData name="Stewart Gale" userId="3647ddd2-6040-41ae-a96d-232c23482af8" providerId="ADAL" clId="{761B2E20-037D-4FEF-AB38-0CE1BD7F5412}" dt="2021-12-16T06:02:23.560" v="256" actId="20577"/>
        <pc:sldMkLst>
          <pc:docMk/>
          <pc:sldMk cId="1649269478" sldId="271"/>
        </pc:sldMkLst>
        <pc:spChg chg="add mod">
          <ac:chgData name="Stewart Gale" userId="3647ddd2-6040-41ae-a96d-232c23482af8" providerId="ADAL" clId="{761B2E20-037D-4FEF-AB38-0CE1BD7F5412}" dt="2021-12-16T06:02:19.584" v="252" actId="20577"/>
          <ac:spMkLst>
            <pc:docMk/>
            <pc:sldMk cId="1649269478" sldId="271"/>
            <ac:spMk id="35" creationId="{7EE6B58E-5176-4E24-9EC5-3CF0FD7525DA}"/>
          </ac:spMkLst>
        </pc:spChg>
        <pc:spChg chg="add mod">
          <ac:chgData name="Stewart Gale" userId="3647ddd2-6040-41ae-a96d-232c23482af8" providerId="ADAL" clId="{761B2E20-037D-4FEF-AB38-0CE1BD7F5412}" dt="2021-12-16T06:02:23.560" v="256" actId="20577"/>
          <ac:spMkLst>
            <pc:docMk/>
            <pc:sldMk cId="1649269478" sldId="271"/>
            <ac:spMk id="36" creationId="{E05F7823-D74E-406E-9045-DF596A391C64}"/>
          </ac:spMkLst>
        </pc:spChg>
        <pc:spChg chg="add mod">
          <ac:chgData name="Stewart Gale" userId="3647ddd2-6040-41ae-a96d-232c23482af8" providerId="ADAL" clId="{761B2E20-037D-4FEF-AB38-0CE1BD7F5412}" dt="2021-12-16T06:01:48.672" v="240" actId="20577"/>
          <ac:spMkLst>
            <pc:docMk/>
            <pc:sldMk cId="1649269478" sldId="271"/>
            <ac:spMk id="37" creationId="{31F96785-094A-43F1-A3BE-84133AF9EDDD}"/>
          </ac:spMkLst>
        </pc:spChg>
        <pc:spChg chg="add mod">
          <ac:chgData name="Stewart Gale" userId="3647ddd2-6040-41ae-a96d-232c23482af8" providerId="ADAL" clId="{761B2E20-037D-4FEF-AB38-0CE1BD7F5412}" dt="2021-12-16T06:01:53.021" v="242" actId="20577"/>
          <ac:spMkLst>
            <pc:docMk/>
            <pc:sldMk cId="1649269478" sldId="271"/>
            <ac:spMk id="38" creationId="{6F1489DE-E7C1-4090-B7B8-E0A4A00CCD91}"/>
          </ac:spMkLst>
        </pc:spChg>
        <pc:spChg chg="add mod">
          <ac:chgData name="Stewart Gale" userId="3647ddd2-6040-41ae-a96d-232c23482af8" providerId="ADAL" clId="{761B2E20-037D-4FEF-AB38-0CE1BD7F5412}" dt="2021-12-16T06:01:58.490" v="244" actId="20577"/>
          <ac:spMkLst>
            <pc:docMk/>
            <pc:sldMk cId="1649269478" sldId="271"/>
            <ac:spMk id="39" creationId="{F27AA16F-15E7-400D-A100-2744A281AE7B}"/>
          </ac:spMkLst>
        </pc:spChg>
        <pc:picChg chg="del">
          <ac:chgData name="Stewart Gale" userId="3647ddd2-6040-41ae-a96d-232c23482af8" providerId="ADAL" clId="{761B2E20-037D-4FEF-AB38-0CE1BD7F5412}" dt="2021-12-16T06:00:47.359" v="225" actId="478"/>
          <ac:picMkLst>
            <pc:docMk/>
            <pc:sldMk cId="1649269478" sldId="271"/>
            <ac:picMk id="3" creationId="{175B6AA8-B261-4BD2-8E73-B32BF3EDD0B8}"/>
          </ac:picMkLst>
        </pc:picChg>
        <pc:picChg chg="add mod modCrop">
          <ac:chgData name="Stewart Gale" userId="3647ddd2-6040-41ae-a96d-232c23482af8" providerId="ADAL" clId="{761B2E20-037D-4FEF-AB38-0CE1BD7F5412}" dt="2021-12-16T06:01:18.869" v="234" actId="1076"/>
          <ac:picMkLst>
            <pc:docMk/>
            <pc:sldMk cId="1649269478" sldId="271"/>
            <ac:picMk id="4" creationId="{696A766F-2F60-4045-96C1-F44AC5B9ABD0}"/>
          </ac:picMkLst>
        </pc:picChg>
        <pc:picChg chg="add del mod">
          <ac:chgData name="Stewart Gale" userId="3647ddd2-6040-41ae-a96d-232c23482af8" providerId="ADAL" clId="{761B2E20-037D-4FEF-AB38-0CE1BD7F5412}" dt="2021-12-16T06:01:43.930" v="237" actId="478"/>
          <ac:picMkLst>
            <pc:docMk/>
            <pc:sldMk cId="1649269478" sldId="271"/>
            <ac:picMk id="40" creationId="{6F133B12-CDC4-43F5-8FA4-61556413DC22}"/>
          </ac:picMkLst>
        </pc:picChg>
      </pc:sldChg>
      <pc:sldChg chg="addSp delSp modSp add mod modAnim">
        <pc:chgData name="Stewart Gale" userId="3647ddd2-6040-41ae-a96d-232c23482af8" providerId="ADAL" clId="{761B2E20-037D-4FEF-AB38-0CE1BD7F5412}" dt="2021-12-16T06:12:10.575" v="355"/>
        <pc:sldMkLst>
          <pc:docMk/>
          <pc:sldMk cId="945261022" sldId="272"/>
        </pc:sldMkLst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" creationId="{217D0CC0-9840-463C-BAE5-92C6DB1B74D7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6" creationId="{658E3EE0-48C7-4C69-9D37-7EDDA5C4A9BD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7" creationId="{7B885EDC-6383-40FC-B106-63ECE47A8428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8" creationId="{E5CFB981-9389-43CA-833B-BE50B991ACAB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9" creationId="{E637CCBB-E3E1-409B-BCD7-CB59CD07D515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0" creationId="{20192A71-6662-4CFC-BC09-948E7FB5F2A9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1" creationId="{5E307F42-6188-45F6-86BD-A8CE3A2AA514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4" creationId="{2C7958FF-55B6-401E-91DD-DD0B86F34448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5" creationId="{49282C94-0213-4967-8B00-597419CDE1FC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6" creationId="{0B5B444D-C226-4182-8901-1F28D33AE2E9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7" creationId="{BB2D4617-FA19-4854-AC27-28C30B07A130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8" creationId="{1041D34B-826A-4C18-99D6-C29EDCE0BC1B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19" creationId="{B071781A-09E8-4F2E-B0C0-702F55EC1BB5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0" creationId="{64A91E5A-3E21-45A5-A442-BB716C44B790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1" creationId="{58679658-1E7C-465E-8FDD-51E2D8825CC9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2" creationId="{8BA5622A-CCE5-4D6D-A379-480DBD4DC717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3" creationId="{CA2D4300-1114-4CEE-9D10-045AEDC761B3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4" creationId="{835A4236-4AC5-4DE2-BAE9-191BF74902A5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5" creationId="{B05C03CD-6EF1-4878-A178-F02750C74813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8" creationId="{97D5DF43-21C1-460D-BF1C-61717E75ECAE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29" creationId="{91DA9218-2928-4595-B09C-9156320342CE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0" creationId="{7C811AE8-7124-44BE-9F89-867484F35F1E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1" creationId="{4CD3E8AE-515A-4DB0-8E09-352C5D9078FB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2" creationId="{101D39E4-1B27-4A36-9D28-209BB9E88F13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3" creationId="{5B51F04F-1F23-45C2-8A96-2AB7F28CDD7F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4" creationId="{DA684CB7-4E9F-488F-904C-A0700475DA89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5" creationId="{7EE6B58E-5176-4E24-9EC5-3CF0FD7525DA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6" creationId="{E05F7823-D74E-406E-9045-DF596A391C64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7" creationId="{31F96785-094A-43F1-A3BE-84133AF9EDDD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8" creationId="{6F1489DE-E7C1-4090-B7B8-E0A4A00CCD91}"/>
          </ac:spMkLst>
        </pc:spChg>
        <pc:spChg chg="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39" creationId="{F27AA16F-15E7-400D-A100-2744A281AE7B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0" creationId="{C9EDC6E3-4A3B-429C-96C3-83356BF330DF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1" creationId="{59360FF2-452D-4646-9816-D7E7EB02C92D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2" creationId="{40D5529F-CA9D-40CE-BED9-E995214A0775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3" creationId="{4E523C82-1D7E-4E23-B0C5-916EE03E3DC3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4" creationId="{B06A5F5F-B7E6-4528-9322-D2464E95ABC0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5" creationId="{E574E9CB-2DBB-4876-8851-32F2D29735A3}"/>
          </ac:spMkLst>
        </pc:spChg>
        <pc:spChg chg="add mod">
          <ac:chgData name="Stewart Gale" userId="3647ddd2-6040-41ae-a96d-232c23482af8" providerId="ADAL" clId="{761B2E20-037D-4FEF-AB38-0CE1BD7F5412}" dt="2021-12-16T06:06:44.873" v="293" actId="1076"/>
          <ac:spMkLst>
            <pc:docMk/>
            <pc:sldMk cId="945261022" sldId="272"/>
            <ac:spMk id="46" creationId="{F8A5DD42-3AF0-4D85-A3D9-4F81E182624C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47" creationId="{2C825BA9-1D5E-4DD8-84B5-0BF482025CDC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48" creationId="{37F17EA0-2ADC-4435-8686-625C4219F9EE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49" creationId="{38B0746C-16BA-4E32-B629-C05266E5B9C2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50" creationId="{54FE7520-8693-4C30-8BA4-AECC9E9746BA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51" creationId="{750EF2D5-751A-43F0-8226-295810A0213F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52" creationId="{56D54E97-E6A6-41AC-BF6D-845378203A1D}"/>
          </ac:spMkLst>
        </pc:spChg>
        <pc:spChg chg="add del mod">
          <ac:chgData name="Stewart Gale" userId="3647ddd2-6040-41ae-a96d-232c23482af8" providerId="ADAL" clId="{761B2E20-037D-4FEF-AB38-0CE1BD7F5412}" dt="2021-12-16T06:06:30.856" v="290"/>
          <ac:spMkLst>
            <pc:docMk/>
            <pc:sldMk cId="945261022" sldId="272"/>
            <ac:spMk id="53" creationId="{23FB67F4-D0B8-4ABF-B706-78F6BEA1AD05}"/>
          </ac:spMkLst>
        </pc:spChg>
        <pc:spChg chg="add mod">
          <ac:chgData name="Stewart Gale" userId="3647ddd2-6040-41ae-a96d-232c23482af8" providerId="ADAL" clId="{761B2E20-037D-4FEF-AB38-0CE1BD7F5412}" dt="2021-12-16T06:07:21.324" v="298" actId="20577"/>
          <ac:spMkLst>
            <pc:docMk/>
            <pc:sldMk cId="945261022" sldId="272"/>
            <ac:spMk id="54" creationId="{44238A7E-D238-467F-B877-14ED26334356}"/>
          </ac:spMkLst>
        </pc:spChg>
        <pc:spChg chg="add mod">
          <ac:chgData name="Stewart Gale" userId="3647ddd2-6040-41ae-a96d-232c23482af8" providerId="ADAL" clId="{761B2E20-037D-4FEF-AB38-0CE1BD7F5412}" dt="2021-12-16T06:08:55.447" v="315" actId="20577"/>
          <ac:spMkLst>
            <pc:docMk/>
            <pc:sldMk cId="945261022" sldId="272"/>
            <ac:spMk id="55" creationId="{D869C998-58F5-4504-8BFC-17095F37A5E5}"/>
          </ac:spMkLst>
        </pc:spChg>
        <pc:spChg chg="add mod">
          <ac:chgData name="Stewart Gale" userId="3647ddd2-6040-41ae-a96d-232c23482af8" providerId="ADAL" clId="{761B2E20-037D-4FEF-AB38-0CE1BD7F5412}" dt="2021-12-16T06:09:10.570" v="319" actId="20577"/>
          <ac:spMkLst>
            <pc:docMk/>
            <pc:sldMk cId="945261022" sldId="272"/>
            <ac:spMk id="56" creationId="{9E4D23BB-6C40-4B68-B081-79F7278B360A}"/>
          </ac:spMkLst>
        </pc:spChg>
        <pc:spChg chg="add mod">
          <ac:chgData name="Stewart Gale" userId="3647ddd2-6040-41ae-a96d-232c23482af8" providerId="ADAL" clId="{761B2E20-037D-4FEF-AB38-0CE1BD7F5412}" dt="2021-12-16T06:09:24.757" v="323" actId="20577"/>
          <ac:spMkLst>
            <pc:docMk/>
            <pc:sldMk cId="945261022" sldId="272"/>
            <ac:spMk id="57" creationId="{047E595C-3E43-418C-9830-0E7B1811E400}"/>
          </ac:spMkLst>
        </pc:spChg>
        <pc:spChg chg="add mod">
          <ac:chgData name="Stewart Gale" userId="3647ddd2-6040-41ae-a96d-232c23482af8" providerId="ADAL" clId="{761B2E20-037D-4FEF-AB38-0CE1BD7F5412}" dt="2021-12-16T06:09:33.808" v="327" actId="20577"/>
          <ac:spMkLst>
            <pc:docMk/>
            <pc:sldMk cId="945261022" sldId="272"/>
            <ac:spMk id="58" creationId="{BDB9E928-D611-42F7-A5EE-7B9DABCCB44B}"/>
          </ac:spMkLst>
        </pc:spChg>
        <pc:spChg chg="add mod">
          <ac:chgData name="Stewart Gale" userId="3647ddd2-6040-41ae-a96d-232c23482af8" providerId="ADAL" clId="{761B2E20-037D-4FEF-AB38-0CE1BD7F5412}" dt="2021-12-16T06:09:51.062" v="332" actId="20577"/>
          <ac:spMkLst>
            <pc:docMk/>
            <pc:sldMk cId="945261022" sldId="272"/>
            <ac:spMk id="59" creationId="{CA201F45-23B1-4A7B-8C15-D20787EFCCC3}"/>
          </ac:spMkLst>
        </pc:spChg>
        <pc:spChg chg="add del mod">
          <ac:chgData name="Stewart Gale" userId="3647ddd2-6040-41ae-a96d-232c23482af8" providerId="ADAL" clId="{761B2E20-037D-4FEF-AB38-0CE1BD7F5412}" dt="2021-12-16T06:10:04.241" v="336" actId="478"/>
          <ac:spMkLst>
            <pc:docMk/>
            <pc:sldMk cId="945261022" sldId="272"/>
            <ac:spMk id="60" creationId="{542C9C72-24C2-4CB0-A430-519ED5791A81}"/>
          </ac:spMkLst>
        </pc:spChg>
        <pc:spChg chg="add mod">
          <ac:chgData name="Stewart Gale" userId="3647ddd2-6040-41ae-a96d-232c23482af8" providerId="ADAL" clId="{761B2E20-037D-4FEF-AB38-0CE1BD7F5412}" dt="2021-12-16T06:07:54.664" v="310" actId="20577"/>
          <ac:spMkLst>
            <pc:docMk/>
            <pc:sldMk cId="945261022" sldId="272"/>
            <ac:spMk id="61" creationId="{C2C668EF-8B88-4EAA-87A3-F0400E4B138C}"/>
          </ac:spMkLst>
        </pc:spChg>
        <pc:spChg chg="add mod">
          <ac:chgData name="Stewart Gale" userId="3647ddd2-6040-41ae-a96d-232c23482af8" providerId="ADAL" clId="{761B2E20-037D-4FEF-AB38-0CE1BD7F5412}" dt="2021-12-16T06:10:59.876" v="345" actId="20577"/>
          <ac:spMkLst>
            <pc:docMk/>
            <pc:sldMk cId="945261022" sldId="272"/>
            <ac:spMk id="62" creationId="{45896EEC-406E-43D0-B364-F83FA18DDCA2}"/>
          </ac:spMkLst>
        </pc:spChg>
        <pc:spChg chg="add mod">
          <ac:chgData name="Stewart Gale" userId="3647ddd2-6040-41ae-a96d-232c23482af8" providerId="ADAL" clId="{761B2E20-037D-4FEF-AB38-0CE1BD7F5412}" dt="2021-12-16T06:10:42.066" v="340" actId="20577"/>
          <ac:spMkLst>
            <pc:docMk/>
            <pc:sldMk cId="945261022" sldId="272"/>
            <ac:spMk id="63" creationId="{252B4A87-3DC7-4B43-8A55-149A2EA7C0B8}"/>
          </ac:spMkLst>
        </pc:spChg>
        <pc:spChg chg="add mod">
          <ac:chgData name="Stewart Gale" userId="3647ddd2-6040-41ae-a96d-232c23482af8" providerId="ADAL" clId="{761B2E20-037D-4FEF-AB38-0CE1BD7F5412}" dt="2021-12-16T06:11:20.156" v="351" actId="20577"/>
          <ac:spMkLst>
            <pc:docMk/>
            <pc:sldMk cId="945261022" sldId="272"/>
            <ac:spMk id="64" creationId="{AE83A35D-0E99-48C0-B702-35834C478539}"/>
          </ac:spMkLst>
        </pc:spChg>
        <pc:spChg chg="add mod">
          <ac:chgData name="Stewart Gale" userId="3647ddd2-6040-41ae-a96d-232c23482af8" providerId="ADAL" clId="{761B2E20-037D-4FEF-AB38-0CE1BD7F5412}" dt="2021-12-16T06:11:13.287" v="349" actId="20577"/>
          <ac:spMkLst>
            <pc:docMk/>
            <pc:sldMk cId="945261022" sldId="272"/>
            <ac:spMk id="65" creationId="{0737DA99-B613-4EAB-B480-57DCE1A33D6F}"/>
          </ac:spMkLst>
        </pc:spChg>
        <pc:spChg chg="add mod">
          <ac:chgData name="Stewart Gale" userId="3647ddd2-6040-41ae-a96d-232c23482af8" providerId="ADAL" clId="{761B2E20-037D-4FEF-AB38-0CE1BD7F5412}" dt="2021-12-16T06:11:28.095" v="353" actId="20577"/>
          <ac:spMkLst>
            <pc:docMk/>
            <pc:sldMk cId="945261022" sldId="272"/>
            <ac:spMk id="66" creationId="{79C6A338-188A-4703-AC27-3F0FA85FA41B}"/>
          </ac:spMkLst>
        </pc:spChg>
        <pc:spChg chg="add mod">
          <ac:chgData name="Stewart Gale" userId="3647ddd2-6040-41ae-a96d-232c23482af8" providerId="ADAL" clId="{761B2E20-037D-4FEF-AB38-0CE1BD7F5412}" dt="2021-12-16T06:11:06.838" v="347" actId="20577"/>
          <ac:spMkLst>
            <pc:docMk/>
            <pc:sldMk cId="945261022" sldId="272"/>
            <ac:spMk id="67" creationId="{DA2D4A65-DB4F-44D8-80DF-9019A0AD4586}"/>
          </ac:spMkLst>
        </pc:spChg>
        <pc:spChg chg="add mod">
          <ac:chgData name="Stewart Gale" userId="3647ddd2-6040-41ae-a96d-232c23482af8" providerId="ADAL" clId="{761B2E20-037D-4FEF-AB38-0CE1BD7F5412}" dt="2021-12-16T06:10:53.255" v="343" actId="14100"/>
          <ac:spMkLst>
            <pc:docMk/>
            <pc:sldMk cId="945261022" sldId="272"/>
            <ac:spMk id="68" creationId="{89DD3C85-9A1B-4575-B947-3FD14CE1BBEE}"/>
          </ac:spMkLst>
        </pc:spChg>
        <pc:picChg chg="del">
          <ac:chgData name="Stewart Gale" userId="3647ddd2-6040-41ae-a96d-232c23482af8" providerId="ADAL" clId="{761B2E20-037D-4FEF-AB38-0CE1BD7F5412}" dt="2021-12-16T06:03:29.863" v="259" actId="478"/>
          <ac:picMkLst>
            <pc:docMk/>
            <pc:sldMk cId="945261022" sldId="272"/>
            <ac:picMk id="4" creationId="{696A766F-2F60-4045-96C1-F44AC5B9ABD0}"/>
          </ac:picMkLst>
        </pc:picChg>
        <pc:picChg chg="mod">
          <ac:chgData name="Stewart Gale" userId="3647ddd2-6040-41ae-a96d-232c23482af8" providerId="ADAL" clId="{761B2E20-037D-4FEF-AB38-0CE1BD7F5412}" dt="2021-12-16T06:06:44.873" v="293" actId="1076"/>
          <ac:picMkLst>
            <pc:docMk/>
            <pc:sldMk cId="945261022" sldId="272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56091-3637-4578-908F-D68B98907B99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BF116-B71A-4700-AAED-6414343076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73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99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655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80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2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4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54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06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3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9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42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144E-9018-41B2-BBBE-64FCABFA7148}" type="datetimeFigureOut">
              <a:rPr lang="en-GB" smtClean="0"/>
              <a:t>16/12/2021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3D112-700C-4A6D-895C-03BBC95D7C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8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236" t="14786" r="19904" b="6192"/>
          <a:stretch/>
        </p:blipFill>
        <p:spPr bwMode="auto">
          <a:xfrm>
            <a:off x="354835" y="31865"/>
            <a:ext cx="11482329" cy="6602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3454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9" r="13952" b="7393"/>
          <a:stretch/>
        </p:blipFill>
        <p:spPr bwMode="auto">
          <a:xfrm>
            <a:off x="219060" y="66502"/>
            <a:ext cx="11753880" cy="65947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103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45920" y="217140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86629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5236" t="30452" r="73713" b="49517"/>
          <a:stretch/>
        </p:blipFill>
        <p:spPr bwMode="auto">
          <a:xfrm>
            <a:off x="77584" y="7446"/>
            <a:ext cx="3369425" cy="22757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7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CAD668-2232-4673-885A-37394477C907}"/>
              </a:ext>
            </a:extLst>
          </p:cNvPr>
          <p:cNvPicPr/>
          <p:nvPr/>
        </p:nvPicPr>
        <p:blipFill rotWithShape="1">
          <a:blip r:embed="rId3"/>
          <a:srcRect l="5236" t="49920" r="74132" b="30499"/>
          <a:stretch/>
        </p:blipFill>
        <p:spPr bwMode="auto">
          <a:xfrm>
            <a:off x="96978" y="94210"/>
            <a:ext cx="3372200" cy="2416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1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1EB38-A569-4F5C-A743-26B2EA3EFF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6" t="70334" r="73042" b="3646"/>
          <a:stretch/>
        </p:blipFill>
        <p:spPr>
          <a:xfrm>
            <a:off x="67403" y="135340"/>
            <a:ext cx="3407317" cy="19428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6399418" y="20382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4567847" y="20236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10070873" y="202361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7305662" y="202361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6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6399418" y="20382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4567847" y="20236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10070873" y="202361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7305662" y="202361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88D30-C023-4B0B-81FE-C305A2DC3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25" t="31975" r="43776" b="43348"/>
          <a:stretch/>
        </p:blipFill>
        <p:spPr>
          <a:xfrm>
            <a:off x="130240" y="135341"/>
            <a:ext cx="3359448" cy="17267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BA5622A-CCE5-4D6D-A379-480DBD4DC717}"/>
              </a:ext>
            </a:extLst>
          </p:cNvPr>
          <p:cNvSpPr txBox="1"/>
          <p:nvPr/>
        </p:nvSpPr>
        <p:spPr>
          <a:xfrm>
            <a:off x="4539823" y="257918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D4300-1114-4CEE-9D10-045AEDC761B3}"/>
              </a:ext>
            </a:extLst>
          </p:cNvPr>
          <p:cNvSpPr txBox="1"/>
          <p:nvPr/>
        </p:nvSpPr>
        <p:spPr>
          <a:xfrm>
            <a:off x="10042849" y="257917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5A4236-4AC5-4DE2-BAE9-191BF74902A5}"/>
              </a:ext>
            </a:extLst>
          </p:cNvPr>
          <p:cNvSpPr txBox="1"/>
          <p:nvPr/>
        </p:nvSpPr>
        <p:spPr>
          <a:xfrm>
            <a:off x="7329375" y="2579176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5C03CD-6EF1-4878-A178-F02750C74813}"/>
              </a:ext>
            </a:extLst>
          </p:cNvPr>
          <p:cNvSpPr txBox="1"/>
          <p:nvPr/>
        </p:nvSpPr>
        <p:spPr>
          <a:xfrm>
            <a:off x="5469460" y="259378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9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6399418" y="20382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4567847" y="20236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10070873" y="202361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7305662" y="202361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A5622A-CCE5-4D6D-A379-480DBD4DC717}"/>
              </a:ext>
            </a:extLst>
          </p:cNvPr>
          <p:cNvSpPr txBox="1"/>
          <p:nvPr/>
        </p:nvSpPr>
        <p:spPr>
          <a:xfrm>
            <a:off x="4539823" y="257918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D4300-1114-4CEE-9D10-045AEDC761B3}"/>
              </a:ext>
            </a:extLst>
          </p:cNvPr>
          <p:cNvSpPr txBox="1"/>
          <p:nvPr/>
        </p:nvSpPr>
        <p:spPr>
          <a:xfrm>
            <a:off x="10042849" y="257917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5A4236-4AC5-4DE2-BAE9-191BF74902A5}"/>
              </a:ext>
            </a:extLst>
          </p:cNvPr>
          <p:cNvSpPr txBox="1"/>
          <p:nvPr/>
        </p:nvSpPr>
        <p:spPr>
          <a:xfrm>
            <a:off x="7329375" y="2579176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5C03CD-6EF1-4878-A178-F02750C74813}"/>
              </a:ext>
            </a:extLst>
          </p:cNvPr>
          <p:cNvSpPr txBox="1"/>
          <p:nvPr/>
        </p:nvSpPr>
        <p:spPr>
          <a:xfrm>
            <a:off x="5469460" y="259378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991233B-93C5-45F7-B93C-B67DD51498DE}"/>
              </a:ext>
            </a:extLst>
          </p:cNvPr>
          <p:cNvPicPr/>
          <p:nvPr/>
        </p:nvPicPr>
        <p:blipFill rotWithShape="1">
          <a:blip r:embed="rId3"/>
          <a:srcRect l="25757" t="59462" r="53504" b="19332"/>
          <a:stretch/>
        </p:blipFill>
        <p:spPr bwMode="auto">
          <a:xfrm>
            <a:off x="153010" y="68839"/>
            <a:ext cx="3362664" cy="1901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CD3E8AE-515A-4DB0-8E09-352C5D9078FB}"/>
              </a:ext>
            </a:extLst>
          </p:cNvPr>
          <p:cNvSpPr txBox="1"/>
          <p:nvPr/>
        </p:nvSpPr>
        <p:spPr>
          <a:xfrm>
            <a:off x="7305662" y="315046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1D39E4-1B27-4A36-9D28-209BB9E88F13}"/>
              </a:ext>
            </a:extLst>
          </p:cNvPr>
          <p:cNvSpPr txBox="1"/>
          <p:nvPr/>
        </p:nvSpPr>
        <p:spPr>
          <a:xfrm>
            <a:off x="4556367" y="313345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51F04F-1F23-45C2-8A96-2AB7F28CDD7F}"/>
              </a:ext>
            </a:extLst>
          </p:cNvPr>
          <p:cNvSpPr txBox="1"/>
          <p:nvPr/>
        </p:nvSpPr>
        <p:spPr>
          <a:xfrm>
            <a:off x="5479476" y="313345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38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6399418" y="20382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4567847" y="20236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10070873" y="202361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7305662" y="202361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A5622A-CCE5-4D6D-A379-480DBD4DC717}"/>
              </a:ext>
            </a:extLst>
          </p:cNvPr>
          <p:cNvSpPr txBox="1"/>
          <p:nvPr/>
        </p:nvSpPr>
        <p:spPr>
          <a:xfrm>
            <a:off x="4539823" y="257918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D4300-1114-4CEE-9D10-045AEDC761B3}"/>
              </a:ext>
            </a:extLst>
          </p:cNvPr>
          <p:cNvSpPr txBox="1"/>
          <p:nvPr/>
        </p:nvSpPr>
        <p:spPr>
          <a:xfrm>
            <a:off x="10042849" y="257917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5A4236-4AC5-4DE2-BAE9-191BF74902A5}"/>
              </a:ext>
            </a:extLst>
          </p:cNvPr>
          <p:cNvSpPr txBox="1"/>
          <p:nvPr/>
        </p:nvSpPr>
        <p:spPr>
          <a:xfrm>
            <a:off x="7329375" y="2579176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5C03CD-6EF1-4878-A178-F02750C74813}"/>
              </a:ext>
            </a:extLst>
          </p:cNvPr>
          <p:cNvSpPr txBox="1"/>
          <p:nvPr/>
        </p:nvSpPr>
        <p:spPr>
          <a:xfrm>
            <a:off x="5469460" y="259378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D3E8AE-515A-4DB0-8E09-352C5D9078FB}"/>
              </a:ext>
            </a:extLst>
          </p:cNvPr>
          <p:cNvSpPr txBox="1"/>
          <p:nvPr/>
        </p:nvSpPr>
        <p:spPr>
          <a:xfrm>
            <a:off x="7305662" y="315046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1D39E4-1B27-4A36-9D28-209BB9E88F13}"/>
              </a:ext>
            </a:extLst>
          </p:cNvPr>
          <p:cNvSpPr txBox="1"/>
          <p:nvPr/>
        </p:nvSpPr>
        <p:spPr>
          <a:xfrm>
            <a:off x="4556367" y="313345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51F04F-1F23-45C2-8A96-2AB7F28CDD7F}"/>
              </a:ext>
            </a:extLst>
          </p:cNvPr>
          <p:cNvSpPr txBox="1"/>
          <p:nvPr/>
        </p:nvSpPr>
        <p:spPr>
          <a:xfrm>
            <a:off x="5479476" y="313345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5B6AA8-B261-4BD2-8E73-B32BF3EDD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76" t="31152" r="15637" b="42425"/>
          <a:stretch/>
        </p:blipFill>
        <p:spPr>
          <a:xfrm>
            <a:off x="52678" y="68839"/>
            <a:ext cx="3502023" cy="18871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7D5DF43-21C1-460D-BF1C-61717E75ECAE}"/>
              </a:ext>
            </a:extLst>
          </p:cNvPr>
          <p:cNvSpPr txBox="1"/>
          <p:nvPr/>
        </p:nvSpPr>
        <p:spPr>
          <a:xfrm>
            <a:off x="9159244" y="37060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DA9218-2928-4595-B09C-9156320342CE}"/>
              </a:ext>
            </a:extLst>
          </p:cNvPr>
          <p:cNvSpPr txBox="1"/>
          <p:nvPr/>
        </p:nvSpPr>
        <p:spPr>
          <a:xfrm>
            <a:off x="8239302" y="37060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811AE8-7124-44BE-9F89-867484F35F1E}"/>
              </a:ext>
            </a:extLst>
          </p:cNvPr>
          <p:cNvSpPr txBox="1"/>
          <p:nvPr/>
        </p:nvSpPr>
        <p:spPr>
          <a:xfrm>
            <a:off x="7313975" y="370602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684CB7-4E9F-488F-904C-A0700475DA89}"/>
              </a:ext>
            </a:extLst>
          </p:cNvPr>
          <p:cNvSpPr txBox="1"/>
          <p:nvPr/>
        </p:nvSpPr>
        <p:spPr>
          <a:xfrm>
            <a:off x="5505797" y="3720632"/>
            <a:ext cx="874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76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3563705" y="135341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6417426" y="86755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4585855" y="85294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9168939" y="85294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8248997" y="85294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10088881" y="8529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7323670" y="85294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5515492" y="86755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6399418" y="14523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9150931" y="143772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8230989" y="14377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5497484" y="14523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6399418" y="203822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4567847" y="20236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10070873" y="202361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7305662" y="202361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A5622A-CCE5-4D6D-A379-480DBD4DC717}"/>
              </a:ext>
            </a:extLst>
          </p:cNvPr>
          <p:cNvSpPr txBox="1"/>
          <p:nvPr/>
        </p:nvSpPr>
        <p:spPr>
          <a:xfrm>
            <a:off x="4539823" y="257918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D4300-1114-4CEE-9D10-045AEDC761B3}"/>
              </a:ext>
            </a:extLst>
          </p:cNvPr>
          <p:cNvSpPr txBox="1"/>
          <p:nvPr/>
        </p:nvSpPr>
        <p:spPr>
          <a:xfrm>
            <a:off x="10042849" y="257917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5A4236-4AC5-4DE2-BAE9-191BF74902A5}"/>
              </a:ext>
            </a:extLst>
          </p:cNvPr>
          <p:cNvSpPr txBox="1"/>
          <p:nvPr/>
        </p:nvSpPr>
        <p:spPr>
          <a:xfrm>
            <a:off x="7329375" y="2579176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5C03CD-6EF1-4878-A178-F02750C74813}"/>
              </a:ext>
            </a:extLst>
          </p:cNvPr>
          <p:cNvSpPr txBox="1"/>
          <p:nvPr/>
        </p:nvSpPr>
        <p:spPr>
          <a:xfrm>
            <a:off x="5469460" y="259378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D3E8AE-515A-4DB0-8E09-352C5D9078FB}"/>
              </a:ext>
            </a:extLst>
          </p:cNvPr>
          <p:cNvSpPr txBox="1"/>
          <p:nvPr/>
        </p:nvSpPr>
        <p:spPr>
          <a:xfrm>
            <a:off x="7305662" y="315046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1D39E4-1B27-4A36-9D28-209BB9E88F13}"/>
              </a:ext>
            </a:extLst>
          </p:cNvPr>
          <p:cNvSpPr txBox="1"/>
          <p:nvPr/>
        </p:nvSpPr>
        <p:spPr>
          <a:xfrm>
            <a:off x="4556367" y="313345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51F04F-1F23-45C2-8A96-2AB7F28CDD7F}"/>
              </a:ext>
            </a:extLst>
          </p:cNvPr>
          <p:cNvSpPr txBox="1"/>
          <p:nvPr/>
        </p:nvSpPr>
        <p:spPr>
          <a:xfrm>
            <a:off x="5479476" y="313345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D5DF43-21C1-460D-BF1C-61717E75ECAE}"/>
              </a:ext>
            </a:extLst>
          </p:cNvPr>
          <p:cNvSpPr txBox="1"/>
          <p:nvPr/>
        </p:nvSpPr>
        <p:spPr>
          <a:xfrm>
            <a:off x="9159244" y="37060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DA9218-2928-4595-B09C-9156320342CE}"/>
              </a:ext>
            </a:extLst>
          </p:cNvPr>
          <p:cNvSpPr txBox="1"/>
          <p:nvPr/>
        </p:nvSpPr>
        <p:spPr>
          <a:xfrm>
            <a:off x="8239302" y="370602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811AE8-7124-44BE-9F89-867484F35F1E}"/>
              </a:ext>
            </a:extLst>
          </p:cNvPr>
          <p:cNvSpPr txBox="1"/>
          <p:nvPr/>
        </p:nvSpPr>
        <p:spPr>
          <a:xfrm>
            <a:off x="7313975" y="370602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684CB7-4E9F-488F-904C-A0700475DA89}"/>
              </a:ext>
            </a:extLst>
          </p:cNvPr>
          <p:cNvSpPr txBox="1"/>
          <p:nvPr/>
        </p:nvSpPr>
        <p:spPr>
          <a:xfrm>
            <a:off x="5505797" y="3720632"/>
            <a:ext cx="874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6A766F-2F60-4045-96C1-F44AC5B9A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14" t="57323" r="16901" b="18923"/>
          <a:stretch/>
        </p:blipFill>
        <p:spPr>
          <a:xfrm>
            <a:off x="95284" y="135341"/>
            <a:ext cx="3461490" cy="177786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E6B58E-5176-4E24-9EC5-3CF0FD7525DA}"/>
              </a:ext>
            </a:extLst>
          </p:cNvPr>
          <p:cNvSpPr txBox="1"/>
          <p:nvPr/>
        </p:nvSpPr>
        <p:spPr>
          <a:xfrm>
            <a:off x="6417426" y="428711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5F7823-D74E-406E-9045-DF596A391C64}"/>
              </a:ext>
            </a:extLst>
          </p:cNvPr>
          <p:cNvSpPr txBox="1"/>
          <p:nvPr/>
        </p:nvSpPr>
        <p:spPr>
          <a:xfrm>
            <a:off x="4585855" y="427250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F96785-094A-43F1-A3BE-84133AF9EDDD}"/>
              </a:ext>
            </a:extLst>
          </p:cNvPr>
          <p:cNvSpPr txBox="1"/>
          <p:nvPr/>
        </p:nvSpPr>
        <p:spPr>
          <a:xfrm>
            <a:off x="9168939" y="427250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1489DE-E7C1-4090-B7B8-E0A4A00CCD91}"/>
              </a:ext>
            </a:extLst>
          </p:cNvPr>
          <p:cNvSpPr txBox="1"/>
          <p:nvPr/>
        </p:nvSpPr>
        <p:spPr>
          <a:xfrm>
            <a:off x="10088881" y="427250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7AA16F-15E7-400D-A100-2744A281AE7B}"/>
              </a:ext>
            </a:extLst>
          </p:cNvPr>
          <p:cNvSpPr txBox="1"/>
          <p:nvPr/>
        </p:nvSpPr>
        <p:spPr>
          <a:xfrm>
            <a:off x="7323670" y="427250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50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69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13861" t="31728" r="13952" b="7273"/>
          <a:stretch/>
        </p:blipFill>
        <p:spPr bwMode="auto">
          <a:xfrm>
            <a:off x="1995370" y="57755"/>
            <a:ext cx="8439873" cy="6587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D0CC0-9840-463C-BAE5-92C6DB1B74D7}"/>
              </a:ext>
            </a:extLst>
          </p:cNvPr>
          <p:cNvSpPr txBox="1"/>
          <p:nvPr/>
        </p:nvSpPr>
        <p:spPr>
          <a:xfrm>
            <a:off x="4849091" y="78996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E3EE0-48C7-4C69-9D37-7EDDA5C4A9BD}"/>
              </a:ext>
            </a:extLst>
          </p:cNvPr>
          <p:cNvSpPr txBox="1"/>
          <p:nvPr/>
        </p:nvSpPr>
        <p:spPr>
          <a:xfrm>
            <a:off x="3017520" y="77536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885EDC-6383-40FC-B106-63ECE47A8428}"/>
              </a:ext>
            </a:extLst>
          </p:cNvPr>
          <p:cNvSpPr txBox="1"/>
          <p:nvPr/>
        </p:nvSpPr>
        <p:spPr>
          <a:xfrm>
            <a:off x="7600604" y="77536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FB981-9389-43CA-833B-BE50B991ACAB}"/>
              </a:ext>
            </a:extLst>
          </p:cNvPr>
          <p:cNvSpPr txBox="1"/>
          <p:nvPr/>
        </p:nvSpPr>
        <p:spPr>
          <a:xfrm>
            <a:off x="6680662" y="77536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37CCBB-E3E1-409B-BCD7-CB59CD07D515}"/>
              </a:ext>
            </a:extLst>
          </p:cNvPr>
          <p:cNvSpPr txBox="1"/>
          <p:nvPr/>
        </p:nvSpPr>
        <p:spPr>
          <a:xfrm>
            <a:off x="8520546" y="77536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92A71-6662-4CFC-BC09-948E7FB5F2A9}"/>
              </a:ext>
            </a:extLst>
          </p:cNvPr>
          <p:cNvSpPr txBox="1"/>
          <p:nvPr/>
        </p:nvSpPr>
        <p:spPr>
          <a:xfrm>
            <a:off x="5755335" y="77535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07F42-6188-45F6-86BD-A8CE3A2AA514}"/>
              </a:ext>
            </a:extLst>
          </p:cNvPr>
          <p:cNvSpPr txBox="1"/>
          <p:nvPr/>
        </p:nvSpPr>
        <p:spPr>
          <a:xfrm>
            <a:off x="3947157" y="78996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7958FF-55B6-401E-91DD-DD0B86F34448}"/>
              </a:ext>
            </a:extLst>
          </p:cNvPr>
          <p:cNvSpPr txBox="1"/>
          <p:nvPr/>
        </p:nvSpPr>
        <p:spPr>
          <a:xfrm>
            <a:off x="4831083" y="137474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82C94-0213-4967-8B00-597419CDE1FC}"/>
              </a:ext>
            </a:extLst>
          </p:cNvPr>
          <p:cNvSpPr txBox="1"/>
          <p:nvPr/>
        </p:nvSpPr>
        <p:spPr>
          <a:xfrm>
            <a:off x="7582596" y="136013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5B444D-C226-4182-8901-1F28D33AE2E9}"/>
              </a:ext>
            </a:extLst>
          </p:cNvPr>
          <p:cNvSpPr txBox="1"/>
          <p:nvPr/>
        </p:nvSpPr>
        <p:spPr>
          <a:xfrm>
            <a:off x="6662654" y="136013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2D4617-FA19-4854-AC27-28C30B07A130}"/>
              </a:ext>
            </a:extLst>
          </p:cNvPr>
          <p:cNvSpPr txBox="1"/>
          <p:nvPr/>
        </p:nvSpPr>
        <p:spPr>
          <a:xfrm>
            <a:off x="3929149" y="137474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D34B-826A-4C18-99D6-C29EDCE0BC1B}"/>
              </a:ext>
            </a:extLst>
          </p:cNvPr>
          <p:cNvSpPr txBox="1"/>
          <p:nvPr/>
        </p:nvSpPr>
        <p:spPr>
          <a:xfrm>
            <a:off x="4831083" y="196063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1781A-09E8-4F2E-B0C0-702F55EC1BB5}"/>
              </a:ext>
            </a:extLst>
          </p:cNvPr>
          <p:cNvSpPr txBox="1"/>
          <p:nvPr/>
        </p:nvSpPr>
        <p:spPr>
          <a:xfrm>
            <a:off x="2999512" y="194603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91E5A-3E21-45A5-A442-BB716C44B790}"/>
              </a:ext>
            </a:extLst>
          </p:cNvPr>
          <p:cNvSpPr txBox="1"/>
          <p:nvPr/>
        </p:nvSpPr>
        <p:spPr>
          <a:xfrm>
            <a:off x="8502538" y="194602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79658-1E7C-465E-8FDD-51E2D8825CC9}"/>
              </a:ext>
            </a:extLst>
          </p:cNvPr>
          <p:cNvSpPr txBox="1"/>
          <p:nvPr/>
        </p:nvSpPr>
        <p:spPr>
          <a:xfrm>
            <a:off x="5737327" y="194602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A5622A-CCE5-4D6D-A379-480DBD4DC717}"/>
              </a:ext>
            </a:extLst>
          </p:cNvPr>
          <p:cNvSpPr txBox="1"/>
          <p:nvPr/>
        </p:nvSpPr>
        <p:spPr>
          <a:xfrm>
            <a:off x="2971488" y="250159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2D4300-1114-4CEE-9D10-045AEDC761B3}"/>
              </a:ext>
            </a:extLst>
          </p:cNvPr>
          <p:cNvSpPr txBox="1"/>
          <p:nvPr/>
        </p:nvSpPr>
        <p:spPr>
          <a:xfrm>
            <a:off x="8474514" y="250159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5A4236-4AC5-4DE2-BAE9-191BF74902A5}"/>
              </a:ext>
            </a:extLst>
          </p:cNvPr>
          <p:cNvSpPr txBox="1"/>
          <p:nvPr/>
        </p:nvSpPr>
        <p:spPr>
          <a:xfrm>
            <a:off x="5761040" y="2501590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5C03CD-6EF1-4878-A178-F02750C74813}"/>
              </a:ext>
            </a:extLst>
          </p:cNvPr>
          <p:cNvSpPr txBox="1"/>
          <p:nvPr/>
        </p:nvSpPr>
        <p:spPr>
          <a:xfrm>
            <a:off x="3901125" y="251619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D3E8AE-515A-4DB0-8E09-352C5D9078FB}"/>
              </a:ext>
            </a:extLst>
          </p:cNvPr>
          <p:cNvSpPr txBox="1"/>
          <p:nvPr/>
        </p:nvSpPr>
        <p:spPr>
          <a:xfrm>
            <a:off x="5737327" y="307288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1D39E4-1B27-4A36-9D28-209BB9E88F13}"/>
              </a:ext>
            </a:extLst>
          </p:cNvPr>
          <p:cNvSpPr txBox="1"/>
          <p:nvPr/>
        </p:nvSpPr>
        <p:spPr>
          <a:xfrm>
            <a:off x="2988032" y="305587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51F04F-1F23-45C2-8A96-2AB7F28CDD7F}"/>
              </a:ext>
            </a:extLst>
          </p:cNvPr>
          <p:cNvSpPr txBox="1"/>
          <p:nvPr/>
        </p:nvSpPr>
        <p:spPr>
          <a:xfrm>
            <a:off x="3911141" y="305587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D5DF43-21C1-460D-BF1C-61717E75ECAE}"/>
              </a:ext>
            </a:extLst>
          </p:cNvPr>
          <p:cNvSpPr txBox="1"/>
          <p:nvPr/>
        </p:nvSpPr>
        <p:spPr>
          <a:xfrm>
            <a:off x="7590909" y="362844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DA9218-2928-4595-B09C-9156320342CE}"/>
              </a:ext>
            </a:extLst>
          </p:cNvPr>
          <p:cNvSpPr txBox="1"/>
          <p:nvPr/>
        </p:nvSpPr>
        <p:spPr>
          <a:xfrm>
            <a:off x="6670967" y="362844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811AE8-7124-44BE-9F89-867484F35F1E}"/>
              </a:ext>
            </a:extLst>
          </p:cNvPr>
          <p:cNvSpPr txBox="1"/>
          <p:nvPr/>
        </p:nvSpPr>
        <p:spPr>
          <a:xfrm>
            <a:off x="5745640" y="362843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684CB7-4E9F-488F-904C-A0700475DA89}"/>
              </a:ext>
            </a:extLst>
          </p:cNvPr>
          <p:cNvSpPr txBox="1"/>
          <p:nvPr/>
        </p:nvSpPr>
        <p:spPr>
          <a:xfrm>
            <a:off x="3937462" y="3643046"/>
            <a:ext cx="874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EE6B58E-5176-4E24-9EC5-3CF0FD7525DA}"/>
              </a:ext>
            </a:extLst>
          </p:cNvPr>
          <p:cNvSpPr txBox="1"/>
          <p:nvPr/>
        </p:nvSpPr>
        <p:spPr>
          <a:xfrm>
            <a:off x="4849091" y="420952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5F7823-D74E-406E-9045-DF596A391C64}"/>
              </a:ext>
            </a:extLst>
          </p:cNvPr>
          <p:cNvSpPr txBox="1"/>
          <p:nvPr/>
        </p:nvSpPr>
        <p:spPr>
          <a:xfrm>
            <a:off x="3017520" y="4194921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F96785-094A-43F1-A3BE-84133AF9EDDD}"/>
              </a:ext>
            </a:extLst>
          </p:cNvPr>
          <p:cNvSpPr txBox="1"/>
          <p:nvPr/>
        </p:nvSpPr>
        <p:spPr>
          <a:xfrm>
            <a:off x="7600604" y="419492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F1489DE-E7C1-4090-B7B8-E0A4A00CCD91}"/>
              </a:ext>
            </a:extLst>
          </p:cNvPr>
          <p:cNvSpPr txBox="1"/>
          <p:nvPr/>
        </p:nvSpPr>
        <p:spPr>
          <a:xfrm>
            <a:off x="8520546" y="419491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7AA16F-15E7-400D-A100-2744A281AE7B}"/>
              </a:ext>
            </a:extLst>
          </p:cNvPr>
          <p:cNvSpPr txBox="1"/>
          <p:nvPr/>
        </p:nvSpPr>
        <p:spPr>
          <a:xfrm>
            <a:off x="5755335" y="419491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EDC6E3-4A3B-429C-96C3-83356BF330DF}"/>
              </a:ext>
            </a:extLst>
          </p:cNvPr>
          <p:cNvSpPr txBox="1"/>
          <p:nvPr/>
        </p:nvSpPr>
        <p:spPr>
          <a:xfrm>
            <a:off x="4831083" y="4789610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9360FF2-452D-4646-9816-D7E7EB02C92D}"/>
              </a:ext>
            </a:extLst>
          </p:cNvPr>
          <p:cNvSpPr txBox="1"/>
          <p:nvPr/>
        </p:nvSpPr>
        <p:spPr>
          <a:xfrm>
            <a:off x="2999512" y="477500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280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D5529F-CA9D-40CE-BED9-E995214A0775}"/>
              </a:ext>
            </a:extLst>
          </p:cNvPr>
          <p:cNvSpPr txBox="1"/>
          <p:nvPr/>
        </p:nvSpPr>
        <p:spPr>
          <a:xfrm>
            <a:off x="7582596" y="477500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523C82-1D7E-4E23-B0C5-916EE03E3DC3}"/>
              </a:ext>
            </a:extLst>
          </p:cNvPr>
          <p:cNvSpPr txBox="1"/>
          <p:nvPr/>
        </p:nvSpPr>
        <p:spPr>
          <a:xfrm>
            <a:off x="6662654" y="477500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6A5F5F-B7E6-4528-9322-D2464E95ABC0}"/>
              </a:ext>
            </a:extLst>
          </p:cNvPr>
          <p:cNvSpPr txBox="1"/>
          <p:nvPr/>
        </p:nvSpPr>
        <p:spPr>
          <a:xfrm>
            <a:off x="8502538" y="4775003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74E9CB-2DBB-4876-8851-32F2D29735A3}"/>
              </a:ext>
            </a:extLst>
          </p:cNvPr>
          <p:cNvSpPr txBox="1"/>
          <p:nvPr/>
        </p:nvSpPr>
        <p:spPr>
          <a:xfrm>
            <a:off x="5737327" y="477500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178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A5DD42-3AF0-4D85-A3D9-4F81E182624C}"/>
              </a:ext>
            </a:extLst>
          </p:cNvPr>
          <p:cNvSpPr txBox="1"/>
          <p:nvPr/>
        </p:nvSpPr>
        <p:spPr>
          <a:xfrm>
            <a:off x="3929149" y="4789609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238A7E-D238-467F-B877-14ED26334356}"/>
              </a:ext>
            </a:extLst>
          </p:cNvPr>
          <p:cNvSpPr txBox="1"/>
          <p:nvPr/>
        </p:nvSpPr>
        <p:spPr>
          <a:xfrm>
            <a:off x="9420471" y="78996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869C998-58F5-4504-8BFC-17095F37A5E5}"/>
              </a:ext>
            </a:extLst>
          </p:cNvPr>
          <p:cNvSpPr txBox="1"/>
          <p:nvPr/>
        </p:nvSpPr>
        <p:spPr>
          <a:xfrm>
            <a:off x="9454199" y="1960635"/>
            <a:ext cx="868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360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4D23BB-6C40-4B68-B081-79F7278B360A}"/>
              </a:ext>
            </a:extLst>
          </p:cNvPr>
          <p:cNvSpPr txBox="1"/>
          <p:nvPr/>
        </p:nvSpPr>
        <p:spPr>
          <a:xfrm>
            <a:off x="9426176" y="2516197"/>
            <a:ext cx="901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47E595C-3E43-418C-9830-0E7B1811E400}"/>
              </a:ext>
            </a:extLst>
          </p:cNvPr>
          <p:cNvSpPr txBox="1"/>
          <p:nvPr/>
        </p:nvSpPr>
        <p:spPr>
          <a:xfrm>
            <a:off x="9402463" y="308748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B9E928-D611-42F7-A5EE-7B9DABCCB44B}"/>
              </a:ext>
            </a:extLst>
          </p:cNvPr>
          <p:cNvSpPr txBox="1"/>
          <p:nvPr/>
        </p:nvSpPr>
        <p:spPr>
          <a:xfrm>
            <a:off x="9410776" y="364304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201F45-23B1-4A7B-8C15-D20787EFCCC3}"/>
              </a:ext>
            </a:extLst>
          </p:cNvPr>
          <p:cNvSpPr txBox="1"/>
          <p:nvPr/>
        </p:nvSpPr>
        <p:spPr>
          <a:xfrm>
            <a:off x="9420471" y="420952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150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2C668EF-8B88-4EAA-87A3-F0400E4B138C}"/>
              </a:ext>
            </a:extLst>
          </p:cNvPr>
          <p:cNvSpPr txBox="1"/>
          <p:nvPr/>
        </p:nvSpPr>
        <p:spPr>
          <a:xfrm>
            <a:off x="9447411" y="1341920"/>
            <a:ext cx="907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5896EEC-406E-43D0-B364-F83FA18DDCA2}"/>
              </a:ext>
            </a:extLst>
          </p:cNvPr>
          <p:cNvSpPr txBox="1"/>
          <p:nvPr/>
        </p:nvSpPr>
        <p:spPr>
          <a:xfrm>
            <a:off x="4849091" y="5434602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52B4A87-3DC7-4B43-8A55-149A2EA7C0B8}"/>
              </a:ext>
            </a:extLst>
          </p:cNvPr>
          <p:cNvSpPr txBox="1"/>
          <p:nvPr/>
        </p:nvSpPr>
        <p:spPr>
          <a:xfrm>
            <a:off x="3017520" y="5419998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83A35D-0E99-48C0-B702-35834C478539}"/>
              </a:ext>
            </a:extLst>
          </p:cNvPr>
          <p:cNvSpPr txBox="1"/>
          <p:nvPr/>
        </p:nvSpPr>
        <p:spPr>
          <a:xfrm>
            <a:off x="7600604" y="5419997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737DA99-B613-4EAB-B480-57DCE1A33D6F}"/>
              </a:ext>
            </a:extLst>
          </p:cNvPr>
          <p:cNvSpPr txBox="1"/>
          <p:nvPr/>
        </p:nvSpPr>
        <p:spPr>
          <a:xfrm>
            <a:off x="6680662" y="5419996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9C6A338-188A-4703-AC27-3F0FA85FA41B}"/>
              </a:ext>
            </a:extLst>
          </p:cNvPr>
          <p:cNvSpPr txBox="1"/>
          <p:nvPr/>
        </p:nvSpPr>
        <p:spPr>
          <a:xfrm>
            <a:off x="8520546" y="5419995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A2D4A65-DB4F-44D8-80DF-9019A0AD4586}"/>
              </a:ext>
            </a:extLst>
          </p:cNvPr>
          <p:cNvSpPr txBox="1"/>
          <p:nvPr/>
        </p:nvSpPr>
        <p:spPr>
          <a:xfrm>
            <a:off x="5755335" y="5419994"/>
            <a:ext cx="919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9DD3C85-9A1B-4575-B947-3FD14CE1BBEE}"/>
              </a:ext>
            </a:extLst>
          </p:cNvPr>
          <p:cNvSpPr txBox="1"/>
          <p:nvPr/>
        </p:nvSpPr>
        <p:spPr>
          <a:xfrm>
            <a:off x="3947157" y="5434601"/>
            <a:ext cx="873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31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26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184</Words>
  <Application>Microsoft Office PowerPoint</Application>
  <PresentationFormat>Widescreen</PresentationFormat>
  <Paragraphs>184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2015-11-19T07:25:47Z</dcterms:created>
  <dcterms:modified xsi:type="dcterms:W3CDTF">2021-12-16T06:12:15Z</dcterms:modified>
</cp:coreProperties>
</file>