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8622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97193" y="578159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bb5901f-444f-460c-8d87-a91bd4418b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0" y="102465"/>
            <a:ext cx="5947795" cy="4460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4869a5f-c238-46be-8ec7-75d4b69429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4" y="102464"/>
            <a:ext cx="5800013" cy="4460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0049" y="538350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bb5901f-444f-460c-8d87-a91bd4418b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397" y="279803"/>
            <a:ext cx="5947795" cy="4460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34869a5f-c238-46be-8ec7-75d4b69429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11" y="279802"/>
            <a:ext cx="5800013" cy="4460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03322" y="279802"/>
            <a:ext cx="6016634" cy="446084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32861" y="2554512"/>
            <a:ext cx="43982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has multiplied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one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triangle by 3, without considering that some sides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aren't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visible.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986485" y="110796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bb5901f-444f-460c-8d87-a91bd4418b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37" y="85839"/>
            <a:ext cx="6713067" cy="5034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04" t="36817" r="62137" b="47890"/>
          <a:stretch/>
        </p:blipFill>
        <p:spPr>
          <a:xfrm>
            <a:off x="1241733" y="4744527"/>
            <a:ext cx="4865770" cy="19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47348" y="132217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73254" y="2842194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have found the area and not the perimeter.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34869a5f-c238-46be-8ec7-75d4b69429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7" y="152340"/>
            <a:ext cx="6619109" cy="50908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511" t="37612" r="34729" b="46499"/>
          <a:stretch/>
        </p:blipFill>
        <p:spPr>
          <a:xfrm>
            <a:off x="1218445" y="4781186"/>
            <a:ext cx="4854552" cy="207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2020-04-11T10:30:21Z</dcterms:modified>
</cp:coreProperties>
</file>