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3A8944-06ED-4DEE-A9EA-4E2BBC4DE655}" v="6" dt="2023-07-02T12:35:42.3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5" autoAdjust="0"/>
    <p:restoredTop sz="94660"/>
  </p:normalViewPr>
  <p:slideViewPr>
    <p:cSldViewPr snapToGrid="0">
      <p:cViewPr varScale="1">
        <p:scale>
          <a:sx n="85" d="100"/>
          <a:sy n="85" d="100"/>
        </p:scale>
        <p:origin x="48" y="2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D14BA7D5-2005-453E-AB1D-FB6A87D492D1}"/>
    <pc:docChg chg="custSel modSld">
      <pc:chgData name="Stewart Gale" userId="3647ddd2-6040-41ae-a96d-232c23482af8" providerId="ADAL" clId="{D14BA7D5-2005-453E-AB1D-FB6A87D492D1}" dt="2022-09-09T04:13:27.440" v="247" actId="14100"/>
      <pc:docMkLst>
        <pc:docMk/>
      </pc:docMkLst>
      <pc:sldChg chg="addSp modSp mod">
        <pc:chgData name="Stewart Gale" userId="3647ddd2-6040-41ae-a96d-232c23482af8" providerId="ADAL" clId="{D14BA7D5-2005-453E-AB1D-FB6A87D492D1}" dt="2022-09-09T04:13:27.440" v="247" actId="14100"/>
        <pc:sldMkLst>
          <pc:docMk/>
          <pc:sldMk cId="2379709357" sldId="256"/>
        </pc:sldMkLst>
        <pc:spChg chg="add mod">
          <ac:chgData name="Stewart Gale" userId="3647ddd2-6040-41ae-a96d-232c23482af8" providerId="ADAL" clId="{D14BA7D5-2005-453E-AB1D-FB6A87D492D1}" dt="2022-09-08T07:13:22.258" v="48" actId="1076"/>
          <ac:spMkLst>
            <pc:docMk/>
            <pc:sldMk cId="2379709357" sldId="256"/>
            <ac:spMk id="11" creationId="{BB54B950-00EE-C2E1-441B-E50F620D3387}"/>
          </ac:spMkLst>
        </pc:spChg>
        <pc:spChg chg="add mod">
          <ac:chgData name="Stewart Gale" userId="3647ddd2-6040-41ae-a96d-232c23482af8" providerId="ADAL" clId="{D14BA7D5-2005-453E-AB1D-FB6A87D492D1}" dt="2022-09-08T07:13:24.978" v="51" actId="1038"/>
          <ac:spMkLst>
            <pc:docMk/>
            <pc:sldMk cId="2379709357" sldId="256"/>
            <ac:spMk id="13" creationId="{6CD9BFA7-014C-E4C6-E1C1-EE02487DB881}"/>
          </ac:spMkLst>
        </pc:spChg>
        <pc:spChg chg="add mod">
          <ac:chgData name="Stewart Gale" userId="3647ddd2-6040-41ae-a96d-232c23482af8" providerId="ADAL" clId="{D14BA7D5-2005-453E-AB1D-FB6A87D492D1}" dt="2022-09-08T07:13:24.978" v="51" actId="1038"/>
          <ac:spMkLst>
            <pc:docMk/>
            <pc:sldMk cId="2379709357" sldId="256"/>
            <ac:spMk id="15" creationId="{665F12CA-FFE2-1FE2-4F72-04989000C0BF}"/>
          </ac:spMkLst>
        </pc:spChg>
        <pc:spChg chg="add mod">
          <ac:chgData name="Stewart Gale" userId="3647ddd2-6040-41ae-a96d-232c23482af8" providerId="ADAL" clId="{D14BA7D5-2005-453E-AB1D-FB6A87D492D1}" dt="2022-09-08T07:13:39.952" v="56" actId="20577"/>
          <ac:spMkLst>
            <pc:docMk/>
            <pc:sldMk cId="2379709357" sldId="256"/>
            <ac:spMk id="17" creationId="{1B44F7CC-AA53-E749-5CB5-1DC5B5904BC6}"/>
          </ac:spMkLst>
        </pc:spChg>
        <pc:spChg chg="add mod">
          <ac:chgData name="Stewart Gale" userId="3647ddd2-6040-41ae-a96d-232c23482af8" providerId="ADAL" clId="{D14BA7D5-2005-453E-AB1D-FB6A87D492D1}" dt="2022-09-08T07:13:41.682" v="57" actId="20577"/>
          <ac:spMkLst>
            <pc:docMk/>
            <pc:sldMk cId="2379709357" sldId="256"/>
            <ac:spMk id="19" creationId="{000711D7-DA8C-4B1D-B6EC-B424F34BC765}"/>
          </ac:spMkLst>
        </pc:spChg>
        <pc:spChg chg="add mod">
          <ac:chgData name="Stewart Gale" userId="3647ddd2-6040-41ae-a96d-232c23482af8" providerId="ADAL" clId="{D14BA7D5-2005-453E-AB1D-FB6A87D492D1}" dt="2022-09-08T07:13:43.302" v="58" actId="20577"/>
          <ac:spMkLst>
            <pc:docMk/>
            <pc:sldMk cId="2379709357" sldId="256"/>
            <ac:spMk id="21" creationId="{6E41891B-C109-137B-3E84-4C1A18B196A3}"/>
          </ac:spMkLst>
        </pc:spChg>
        <pc:spChg chg="add mod">
          <ac:chgData name="Stewart Gale" userId="3647ddd2-6040-41ae-a96d-232c23482af8" providerId="ADAL" clId="{D14BA7D5-2005-453E-AB1D-FB6A87D492D1}" dt="2022-09-08T07:13:44.894" v="59" actId="20577"/>
          <ac:spMkLst>
            <pc:docMk/>
            <pc:sldMk cId="2379709357" sldId="256"/>
            <ac:spMk id="23" creationId="{41A72A21-EE5D-0C4B-B6DD-B184DDC311D7}"/>
          </ac:spMkLst>
        </pc:spChg>
        <pc:spChg chg="add mod">
          <ac:chgData name="Stewart Gale" userId="3647ddd2-6040-41ae-a96d-232c23482af8" providerId="ADAL" clId="{D14BA7D5-2005-453E-AB1D-FB6A87D492D1}" dt="2022-09-08T07:13:45.971" v="60" actId="20577"/>
          <ac:spMkLst>
            <pc:docMk/>
            <pc:sldMk cId="2379709357" sldId="256"/>
            <ac:spMk id="25" creationId="{AA6A799F-F37C-004F-4811-88A523178C96}"/>
          </ac:spMkLst>
        </pc:spChg>
        <pc:spChg chg="add mod">
          <ac:chgData name="Stewart Gale" userId="3647ddd2-6040-41ae-a96d-232c23482af8" providerId="ADAL" clId="{D14BA7D5-2005-453E-AB1D-FB6A87D492D1}" dt="2022-09-08T07:13:47.302" v="61" actId="20577"/>
          <ac:spMkLst>
            <pc:docMk/>
            <pc:sldMk cId="2379709357" sldId="256"/>
            <ac:spMk id="27" creationId="{A7F53B02-C60B-DEB0-061B-7CC06BA51AB7}"/>
          </ac:spMkLst>
        </pc:spChg>
        <pc:spChg chg="add mod">
          <ac:chgData name="Stewart Gale" userId="3647ddd2-6040-41ae-a96d-232c23482af8" providerId="ADAL" clId="{D14BA7D5-2005-453E-AB1D-FB6A87D492D1}" dt="2022-09-08T07:14:58.930" v="245" actId="1076"/>
          <ac:spMkLst>
            <pc:docMk/>
            <pc:sldMk cId="2379709357" sldId="256"/>
            <ac:spMk id="28" creationId="{EAC7B347-8176-8F28-8899-3231C3671BAE}"/>
          </ac:spMkLst>
        </pc:spChg>
        <pc:cxnChg chg="add mod">
          <ac:chgData name="Stewart Gale" userId="3647ddd2-6040-41ae-a96d-232c23482af8" providerId="ADAL" clId="{D14BA7D5-2005-453E-AB1D-FB6A87D492D1}" dt="2022-09-08T07:11:00.657" v="18" actId="1076"/>
          <ac:cxnSpMkLst>
            <pc:docMk/>
            <pc:sldMk cId="2379709357" sldId="256"/>
            <ac:cxnSpMk id="3" creationId="{4338214D-ACAA-5C6A-CD86-2FC765B68870}"/>
          </ac:cxnSpMkLst>
        </pc:cxnChg>
        <pc:cxnChg chg="add mod">
          <ac:chgData name="Stewart Gale" userId="3647ddd2-6040-41ae-a96d-232c23482af8" providerId="ADAL" clId="{D14BA7D5-2005-453E-AB1D-FB6A87D492D1}" dt="2022-09-08T07:11:00.657" v="18" actId="1076"/>
          <ac:cxnSpMkLst>
            <pc:docMk/>
            <pc:sldMk cId="2379709357" sldId="256"/>
            <ac:cxnSpMk id="6" creationId="{E5144705-650C-B4A0-0B88-F28A4BA00FB9}"/>
          </ac:cxnSpMkLst>
        </pc:cxnChg>
        <pc:cxnChg chg="add mod">
          <ac:chgData name="Stewart Gale" userId="3647ddd2-6040-41ae-a96d-232c23482af8" providerId="ADAL" clId="{D14BA7D5-2005-453E-AB1D-FB6A87D492D1}" dt="2022-09-09T04:13:27.440" v="247" actId="14100"/>
          <ac:cxnSpMkLst>
            <pc:docMk/>
            <pc:sldMk cId="2379709357" sldId="256"/>
            <ac:cxnSpMk id="7" creationId="{D0463F92-C041-8285-5112-3E50D2C21CF0}"/>
          </ac:cxnSpMkLst>
        </pc:cxnChg>
        <pc:cxnChg chg="add mod">
          <ac:chgData name="Stewart Gale" userId="3647ddd2-6040-41ae-a96d-232c23482af8" providerId="ADAL" clId="{D14BA7D5-2005-453E-AB1D-FB6A87D492D1}" dt="2022-09-09T04:13:24.504" v="246" actId="14100"/>
          <ac:cxnSpMkLst>
            <pc:docMk/>
            <pc:sldMk cId="2379709357" sldId="256"/>
            <ac:cxnSpMk id="10" creationId="{8514AB86-149F-7016-66FE-F56C4F3E373C}"/>
          </ac:cxnSpMkLst>
        </pc:cxnChg>
      </pc:sldChg>
    </pc:docChg>
  </pc:docChgLst>
  <pc:docChgLst>
    <pc:chgData name="Stewart Gale" userId="3647ddd2-6040-41ae-a96d-232c23482af8" providerId="ADAL" clId="{4E3A8944-06ED-4DEE-A9EA-4E2BBC4DE655}"/>
    <pc:docChg chg="custSel modSld">
      <pc:chgData name="Stewart Gale" userId="3647ddd2-6040-41ae-a96d-232c23482af8" providerId="ADAL" clId="{4E3A8944-06ED-4DEE-A9EA-4E2BBC4DE655}" dt="2023-07-02T12:36:35.273" v="269" actId="1076"/>
      <pc:docMkLst>
        <pc:docMk/>
      </pc:docMkLst>
      <pc:sldChg chg="addSp delSp modSp mod">
        <pc:chgData name="Stewart Gale" userId="3647ddd2-6040-41ae-a96d-232c23482af8" providerId="ADAL" clId="{4E3A8944-06ED-4DEE-A9EA-4E2BBC4DE655}" dt="2023-07-02T12:36:35.273" v="269" actId="1076"/>
        <pc:sldMkLst>
          <pc:docMk/>
          <pc:sldMk cId="2379709357" sldId="256"/>
        </pc:sldMkLst>
        <pc:spChg chg="mod">
          <ac:chgData name="Stewart Gale" userId="3647ddd2-6040-41ae-a96d-232c23482af8" providerId="ADAL" clId="{4E3A8944-06ED-4DEE-A9EA-4E2BBC4DE655}" dt="2023-07-02T12:35:31.596" v="224" actId="1076"/>
          <ac:spMkLst>
            <pc:docMk/>
            <pc:sldMk cId="2379709357" sldId="256"/>
            <ac:spMk id="5" creationId="{5207D75D-4D0B-53BE-F13C-AA9D8DC26D2E}"/>
          </ac:spMkLst>
        </pc:spChg>
        <pc:spChg chg="add mod">
          <ac:chgData name="Stewart Gale" userId="3647ddd2-6040-41ae-a96d-232c23482af8" providerId="ADAL" clId="{4E3A8944-06ED-4DEE-A9EA-4E2BBC4DE655}" dt="2023-07-02T12:30:43.149" v="199" actId="1076"/>
          <ac:spMkLst>
            <pc:docMk/>
            <pc:sldMk cId="2379709357" sldId="256"/>
            <ac:spMk id="9" creationId="{65E2C512-E365-B1BE-9B14-6FCF4A014BD1}"/>
          </ac:spMkLst>
        </pc:spChg>
        <pc:spChg chg="mod">
          <ac:chgData name="Stewart Gale" userId="3647ddd2-6040-41ae-a96d-232c23482af8" providerId="ADAL" clId="{4E3A8944-06ED-4DEE-A9EA-4E2BBC4DE655}" dt="2023-07-02T12:30:43.149" v="199" actId="1076"/>
          <ac:spMkLst>
            <pc:docMk/>
            <pc:sldMk cId="2379709357" sldId="256"/>
            <ac:spMk id="11" creationId="{BB54B950-00EE-C2E1-441B-E50F620D3387}"/>
          </ac:spMkLst>
        </pc:spChg>
        <pc:spChg chg="add mod">
          <ac:chgData name="Stewart Gale" userId="3647ddd2-6040-41ae-a96d-232c23482af8" providerId="ADAL" clId="{4E3A8944-06ED-4DEE-A9EA-4E2BBC4DE655}" dt="2023-07-02T12:30:43.149" v="199" actId="1076"/>
          <ac:spMkLst>
            <pc:docMk/>
            <pc:sldMk cId="2379709357" sldId="256"/>
            <ac:spMk id="12" creationId="{7668AC7D-AB37-91A1-3578-E870132F8BBB}"/>
          </ac:spMkLst>
        </pc:spChg>
        <pc:spChg chg="mod">
          <ac:chgData name="Stewart Gale" userId="3647ddd2-6040-41ae-a96d-232c23482af8" providerId="ADAL" clId="{4E3A8944-06ED-4DEE-A9EA-4E2BBC4DE655}" dt="2023-07-02T12:30:43.149" v="199" actId="1076"/>
          <ac:spMkLst>
            <pc:docMk/>
            <pc:sldMk cId="2379709357" sldId="256"/>
            <ac:spMk id="13" creationId="{6CD9BFA7-014C-E4C6-E1C1-EE02487DB881}"/>
          </ac:spMkLst>
        </pc:spChg>
        <pc:spChg chg="add mod">
          <ac:chgData name="Stewart Gale" userId="3647ddd2-6040-41ae-a96d-232c23482af8" providerId="ADAL" clId="{4E3A8944-06ED-4DEE-A9EA-4E2BBC4DE655}" dt="2023-07-02T12:30:43.149" v="199" actId="1076"/>
          <ac:spMkLst>
            <pc:docMk/>
            <pc:sldMk cId="2379709357" sldId="256"/>
            <ac:spMk id="14" creationId="{4FFA9CF9-52AF-CF84-C56A-9981AE266EF7}"/>
          </ac:spMkLst>
        </pc:spChg>
        <pc:spChg chg="mod">
          <ac:chgData name="Stewart Gale" userId="3647ddd2-6040-41ae-a96d-232c23482af8" providerId="ADAL" clId="{4E3A8944-06ED-4DEE-A9EA-4E2BBC4DE655}" dt="2023-07-02T12:30:43.149" v="199" actId="1076"/>
          <ac:spMkLst>
            <pc:docMk/>
            <pc:sldMk cId="2379709357" sldId="256"/>
            <ac:spMk id="15" creationId="{665F12CA-FFE2-1FE2-4F72-04989000C0BF}"/>
          </ac:spMkLst>
        </pc:spChg>
        <pc:spChg chg="add mod">
          <ac:chgData name="Stewart Gale" userId="3647ddd2-6040-41ae-a96d-232c23482af8" providerId="ADAL" clId="{4E3A8944-06ED-4DEE-A9EA-4E2BBC4DE655}" dt="2023-07-02T12:30:43.149" v="199" actId="1076"/>
          <ac:spMkLst>
            <pc:docMk/>
            <pc:sldMk cId="2379709357" sldId="256"/>
            <ac:spMk id="16" creationId="{81CFAA46-B0CD-1066-E526-D575BC112B7C}"/>
          </ac:spMkLst>
        </pc:spChg>
        <pc:spChg chg="mod">
          <ac:chgData name="Stewart Gale" userId="3647ddd2-6040-41ae-a96d-232c23482af8" providerId="ADAL" clId="{4E3A8944-06ED-4DEE-A9EA-4E2BBC4DE655}" dt="2023-07-02T12:30:43.149" v="199" actId="1076"/>
          <ac:spMkLst>
            <pc:docMk/>
            <pc:sldMk cId="2379709357" sldId="256"/>
            <ac:spMk id="17" creationId="{1B44F7CC-AA53-E749-5CB5-1DC5B5904BC6}"/>
          </ac:spMkLst>
        </pc:spChg>
        <pc:spChg chg="add mod">
          <ac:chgData name="Stewart Gale" userId="3647ddd2-6040-41ae-a96d-232c23482af8" providerId="ADAL" clId="{4E3A8944-06ED-4DEE-A9EA-4E2BBC4DE655}" dt="2023-07-02T12:30:43.149" v="199" actId="1076"/>
          <ac:spMkLst>
            <pc:docMk/>
            <pc:sldMk cId="2379709357" sldId="256"/>
            <ac:spMk id="18" creationId="{9DB98204-946C-549D-104C-04437AC71106}"/>
          </ac:spMkLst>
        </pc:spChg>
        <pc:spChg chg="mod">
          <ac:chgData name="Stewart Gale" userId="3647ddd2-6040-41ae-a96d-232c23482af8" providerId="ADAL" clId="{4E3A8944-06ED-4DEE-A9EA-4E2BBC4DE655}" dt="2023-07-02T12:30:43.149" v="199" actId="1076"/>
          <ac:spMkLst>
            <pc:docMk/>
            <pc:sldMk cId="2379709357" sldId="256"/>
            <ac:spMk id="19" creationId="{000711D7-DA8C-4B1D-B6EC-B424F34BC765}"/>
          </ac:spMkLst>
        </pc:spChg>
        <pc:spChg chg="mod">
          <ac:chgData name="Stewart Gale" userId="3647ddd2-6040-41ae-a96d-232c23482af8" providerId="ADAL" clId="{4E3A8944-06ED-4DEE-A9EA-4E2BBC4DE655}" dt="2023-07-02T12:30:43.149" v="199" actId="1076"/>
          <ac:spMkLst>
            <pc:docMk/>
            <pc:sldMk cId="2379709357" sldId="256"/>
            <ac:spMk id="21" creationId="{6E41891B-C109-137B-3E84-4C1A18B196A3}"/>
          </ac:spMkLst>
        </pc:spChg>
        <pc:spChg chg="mod">
          <ac:chgData name="Stewart Gale" userId="3647ddd2-6040-41ae-a96d-232c23482af8" providerId="ADAL" clId="{4E3A8944-06ED-4DEE-A9EA-4E2BBC4DE655}" dt="2023-07-02T12:30:43.149" v="199" actId="1076"/>
          <ac:spMkLst>
            <pc:docMk/>
            <pc:sldMk cId="2379709357" sldId="256"/>
            <ac:spMk id="23" creationId="{41A72A21-EE5D-0C4B-B6DD-B184DDC311D7}"/>
          </ac:spMkLst>
        </pc:spChg>
        <pc:spChg chg="add del">
          <ac:chgData name="Stewart Gale" userId="3647ddd2-6040-41ae-a96d-232c23482af8" providerId="ADAL" clId="{4E3A8944-06ED-4DEE-A9EA-4E2BBC4DE655}" dt="2023-07-02T12:34:40.453" v="208" actId="478"/>
          <ac:spMkLst>
            <pc:docMk/>
            <pc:sldMk cId="2379709357" sldId="256"/>
            <ac:spMk id="24" creationId="{47FD11C4-A464-255C-5F13-AB2DF11C4BBB}"/>
          </ac:spMkLst>
        </pc:spChg>
        <pc:spChg chg="mod">
          <ac:chgData name="Stewart Gale" userId="3647ddd2-6040-41ae-a96d-232c23482af8" providerId="ADAL" clId="{4E3A8944-06ED-4DEE-A9EA-4E2BBC4DE655}" dt="2023-07-02T12:30:43.149" v="199" actId="1076"/>
          <ac:spMkLst>
            <pc:docMk/>
            <pc:sldMk cId="2379709357" sldId="256"/>
            <ac:spMk id="25" creationId="{AA6A799F-F37C-004F-4811-88A523178C96}"/>
          </ac:spMkLst>
        </pc:spChg>
        <pc:spChg chg="mod">
          <ac:chgData name="Stewart Gale" userId="3647ddd2-6040-41ae-a96d-232c23482af8" providerId="ADAL" clId="{4E3A8944-06ED-4DEE-A9EA-4E2BBC4DE655}" dt="2023-07-02T12:30:43.149" v="199" actId="1076"/>
          <ac:spMkLst>
            <pc:docMk/>
            <pc:sldMk cId="2379709357" sldId="256"/>
            <ac:spMk id="27" creationId="{A7F53B02-C60B-DEB0-061B-7CC06BA51AB7}"/>
          </ac:spMkLst>
        </pc:spChg>
        <pc:spChg chg="mod">
          <ac:chgData name="Stewart Gale" userId="3647ddd2-6040-41ae-a96d-232c23482af8" providerId="ADAL" clId="{4E3A8944-06ED-4DEE-A9EA-4E2BBC4DE655}" dt="2023-07-02T12:36:35.273" v="269" actId="1076"/>
          <ac:spMkLst>
            <pc:docMk/>
            <pc:sldMk cId="2379709357" sldId="256"/>
            <ac:spMk id="28" creationId="{EAC7B347-8176-8F28-8899-3231C3671BAE}"/>
          </ac:spMkLst>
        </pc:spChg>
        <pc:spChg chg="add mod">
          <ac:chgData name="Stewart Gale" userId="3647ddd2-6040-41ae-a96d-232c23482af8" providerId="ADAL" clId="{4E3A8944-06ED-4DEE-A9EA-4E2BBC4DE655}" dt="2023-07-02T12:36:28.849" v="268" actId="113"/>
          <ac:spMkLst>
            <pc:docMk/>
            <pc:sldMk cId="2379709357" sldId="256"/>
            <ac:spMk id="29" creationId="{364499B8-D4D6-A526-61E9-F29F9EFA20BF}"/>
          </ac:spMkLst>
        </pc:spChg>
        <pc:picChg chg="add mod">
          <ac:chgData name="Stewart Gale" userId="3647ddd2-6040-41ae-a96d-232c23482af8" providerId="ADAL" clId="{4E3A8944-06ED-4DEE-A9EA-4E2BBC4DE655}" dt="2023-07-02T12:35:36.770" v="226" actId="1076"/>
          <ac:picMkLst>
            <pc:docMk/>
            <pc:sldMk cId="2379709357" sldId="256"/>
            <ac:picMk id="26" creationId="{9C341A72-C7BA-CDEB-B1F6-6DF8FC7BBE40}"/>
          </ac:picMkLst>
        </pc:picChg>
        <pc:cxnChg chg="del">
          <ac:chgData name="Stewart Gale" userId="3647ddd2-6040-41ae-a96d-232c23482af8" providerId="ADAL" clId="{4E3A8944-06ED-4DEE-A9EA-4E2BBC4DE655}" dt="2023-07-02T12:27:37.626" v="18" actId="478"/>
          <ac:cxnSpMkLst>
            <pc:docMk/>
            <pc:sldMk cId="2379709357" sldId="256"/>
            <ac:cxnSpMk id="3" creationId="{4338214D-ACAA-5C6A-CD86-2FC765B68870}"/>
          </ac:cxnSpMkLst>
        </pc:cxnChg>
        <pc:cxnChg chg="mod">
          <ac:chgData name="Stewart Gale" userId="3647ddd2-6040-41ae-a96d-232c23482af8" providerId="ADAL" clId="{4E3A8944-06ED-4DEE-A9EA-4E2BBC4DE655}" dt="2023-07-02T12:30:43.149" v="199" actId="1076"/>
          <ac:cxnSpMkLst>
            <pc:docMk/>
            <pc:sldMk cId="2379709357" sldId="256"/>
            <ac:cxnSpMk id="6" creationId="{E5144705-650C-B4A0-0B88-F28A4BA00FB9}"/>
          </ac:cxnSpMkLst>
        </pc:cxnChg>
        <pc:cxnChg chg="del">
          <ac:chgData name="Stewart Gale" userId="3647ddd2-6040-41ae-a96d-232c23482af8" providerId="ADAL" clId="{4E3A8944-06ED-4DEE-A9EA-4E2BBC4DE655}" dt="2023-07-02T12:27:37.626" v="18" actId="478"/>
          <ac:cxnSpMkLst>
            <pc:docMk/>
            <pc:sldMk cId="2379709357" sldId="256"/>
            <ac:cxnSpMk id="7" creationId="{D0463F92-C041-8285-5112-3E50D2C21CF0}"/>
          </ac:cxnSpMkLst>
        </pc:cxnChg>
        <pc:cxnChg chg="del">
          <ac:chgData name="Stewart Gale" userId="3647ddd2-6040-41ae-a96d-232c23482af8" providerId="ADAL" clId="{4E3A8944-06ED-4DEE-A9EA-4E2BBC4DE655}" dt="2023-07-02T12:27:37.626" v="18" actId="478"/>
          <ac:cxnSpMkLst>
            <pc:docMk/>
            <pc:sldMk cId="2379709357" sldId="256"/>
            <ac:cxnSpMk id="10" creationId="{8514AB86-149F-7016-66FE-F56C4F3E373C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58B9E-3951-5898-0089-D1DFC0F486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C356F4-9AA2-3DE2-99CF-CA5169945A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8741FF-90AF-BAD7-B03D-A609A75E8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B15A3A-5D07-0C6F-0B14-5CBB7B571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2345C6-BD2F-33B5-8705-D5D5E867E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7418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8859C-E98C-F8FC-13C3-84FBA52727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5402BB-DA5B-4A29-F3FD-467A37C76A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01ACAD-CE53-0A0E-1B20-6D0B92C1B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84FF90-FCAB-3932-75A9-4344520DA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A3D965-52B7-CD2D-B2CE-867510B6D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3980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079332-2BEF-E59B-60AD-80A145ACB4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9785F5-19A9-51EA-5FF4-50A59F23E3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78BBFD-5614-B16F-42A1-BE5C5DB9D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117F4D-CA14-C61F-3E1D-6AB2A4EE6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E602A5-0117-A1A2-9282-569503548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8352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F3E14-D058-9A77-3844-FFE9487AA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8B6324-99DC-E98F-4FC6-9E388D6E89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DF9F10-D0FD-4DE2-F34B-C795BFB9FD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47D23F-4E32-534E-90C9-9BB9AACE7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994F43-899C-0BBC-5AF2-EEA8710D9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8798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7DD2B-D9F0-5276-2DFA-A54DAEF73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DFA16F-9DAA-26BA-4537-91C66EA107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6BD8C9-898E-FEC2-461B-81CD0B8DD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ED63CE-A213-963A-8DE4-3D5B2832C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F6BB1F-F6AE-66E4-6772-F80A7D8D0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2909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3DC0D-867B-A363-FFB5-D0F6821C6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A646A6-73D4-5197-9506-D187067E5E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DEA90C-A057-6FD3-C02A-D4E932E9B1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5E790F-63C7-E94F-8E90-514E83F65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847045-E620-E6CB-0A98-877524B63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06EEF0-E85D-7C25-088E-AEEA67452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6118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8436CA-E7C9-CDBE-ECF3-DDB712924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4FBF40-FC4D-C66D-6A5C-2F698CDEFC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065A7D-6AF2-FD9A-3BE6-7E6C281F6D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817010-88D2-6ECC-3D6B-22D3E1A1FD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8E2A17D-AA46-2238-2B68-DAAD1AF294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2D2FAE0-6D6F-0CE6-515C-F649AB386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01B1A07-FF10-77E7-CEB0-D629B8328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20B29E9-D5A9-9EA6-0524-6F9245D09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2851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88F90-5D8D-80CE-E10E-2BD56DC3E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DC1074-6789-C577-2024-8ACA7117A1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AB4FCD-63E3-363C-CBB0-C2FD48C25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B4471D-837D-7D33-31C3-26CD107FA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9698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4DF040-4F99-CC7B-E25D-D253397B4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34E7FEE-D751-0654-39F5-E74D7D3E5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A47138-2E76-4EEE-6024-D3FC684CB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4417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518CED-43D4-2D28-28D4-F39D2A148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9807B8-CE3A-6D59-63BE-3733583997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2E8988-3680-039F-B6C5-9D069F4677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1315C0-AD68-D091-319D-18E46170B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347033-9187-5DBE-B002-A83189CC0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C0B8CC-B8CA-3AB6-A4FC-CA2DDE93D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2498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FE1554-65F4-A751-0D4B-F970A31598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6441C2-86B6-633C-DA5D-B29BC2DDE3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102A99-06B5-733D-150C-D01A2B456D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2A9F56-BBD3-8C88-885F-0077946A54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45FFA4-41E9-887A-B487-721247484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5D4050-A341-2076-D247-B5965C883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9337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4B8F0DA-2E4F-DB19-9199-74721A748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F2B11C-902A-CDB2-75A3-9FDC83CD9C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F94917-500C-D0DD-6C21-B8277A68BA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FA0C1-389C-4F87-B51C-AE68FBD4BCF6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9A3BC2-18F7-9442-0EAD-3458E5D578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BC9D22-0E94-BA90-3F58-4862E98F4D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7482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google.com/search?q=random+number+generator&amp;rlz=1C1GCEU_en-GBAE936AE936&amp;oq=random+number+generator&amp;aqs=chrome..69i57j0i512j69i59j0i22i30l2j69i60j69i61l2.5444j0j7&amp;sourceid=chrome&amp;ie=UTF-8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207D75D-4D0B-53BE-F13C-AA9D8DC26D2E}"/>
              </a:ext>
            </a:extLst>
          </p:cNvPr>
          <p:cNvSpPr txBox="1"/>
          <p:nvPr/>
        </p:nvSpPr>
        <p:spPr>
          <a:xfrm>
            <a:off x="410917" y="72700"/>
            <a:ext cx="1099587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8000" b="1" dirty="0"/>
              <a:t>Closest 1000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5144705-650C-B4A0-0B88-F28A4BA00FB9}"/>
              </a:ext>
            </a:extLst>
          </p:cNvPr>
          <p:cNvCxnSpPr>
            <a:cxnSpLocks/>
          </p:cNvCxnSpPr>
          <p:nvPr/>
        </p:nvCxnSpPr>
        <p:spPr>
          <a:xfrm>
            <a:off x="6512996" y="5278595"/>
            <a:ext cx="510586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BB54B950-00EE-C2E1-441B-E50F620D3387}"/>
              </a:ext>
            </a:extLst>
          </p:cNvPr>
          <p:cNvSpPr/>
          <p:nvPr/>
        </p:nvSpPr>
        <p:spPr>
          <a:xfrm>
            <a:off x="7887401" y="1594572"/>
            <a:ext cx="1082695" cy="97610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chemeClr val="bg1"/>
                </a:solidFill>
              </a:rPr>
              <a:t>1</a:t>
            </a:r>
            <a:endParaRPr lang="en-GB" sz="6600" b="1" dirty="0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CD9BFA7-014C-E4C6-E1C1-EE02487DB881}"/>
              </a:ext>
            </a:extLst>
          </p:cNvPr>
          <p:cNvSpPr/>
          <p:nvPr/>
        </p:nvSpPr>
        <p:spPr>
          <a:xfrm>
            <a:off x="9178594" y="1594572"/>
            <a:ext cx="1082695" cy="97610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chemeClr val="bg1"/>
                </a:solidFill>
              </a:rPr>
              <a:t>2</a:t>
            </a:r>
            <a:endParaRPr lang="en-GB" sz="6600" b="1" dirty="0">
              <a:solidFill>
                <a:schemeClr val="bg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65F12CA-FFE2-1FE2-4F72-04989000C0BF}"/>
              </a:ext>
            </a:extLst>
          </p:cNvPr>
          <p:cNvSpPr/>
          <p:nvPr/>
        </p:nvSpPr>
        <p:spPr>
          <a:xfrm>
            <a:off x="10452957" y="1594572"/>
            <a:ext cx="1082695" cy="97610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chemeClr val="bg1"/>
                </a:solidFill>
              </a:rPr>
              <a:t>3</a:t>
            </a:r>
            <a:endParaRPr lang="en-GB" sz="6600" b="1" dirty="0">
              <a:solidFill>
                <a:schemeClr val="bg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B44F7CC-AA53-E749-5CB5-1DC5B5904BC6}"/>
              </a:ext>
            </a:extLst>
          </p:cNvPr>
          <p:cNvSpPr/>
          <p:nvPr/>
        </p:nvSpPr>
        <p:spPr>
          <a:xfrm>
            <a:off x="7887401" y="2806068"/>
            <a:ext cx="1082695" cy="97610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chemeClr val="bg1"/>
                </a:solidFill>
              </a:rPr>
              <a:t>4</a:t>
            </a:r>
            <a:endParaRPr lang="en-GB" sz="6600" b="1" dirty="0">
              <a:solidFill>
                <a:schemeClr val="bg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00711D7-DA8C-4B1D-B6EC-B424F34BC765}"/>
              </a:ext>
            </a:extLst>
          </p:cNvPr>
          <p:cNvSpPr/>
          <p:nvPr/>
        </p:nvSpPr>
        <p:spPr>
          <a:xfrm>
            <a:off x="9178594" y="2806068"/>
            <a:ext cx="1082695" cy="97610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chemeClr val="bg1"/>
                </a:solidFill>
              </a:rPr>
              <a:t>5</a:t>
            </a:r>
            <a:endParaRPr lang="en-GB" sz="6600" b="1" dirty="0">
              <a:solidFill>
                <a:schemeClr val="bg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E41891B-C109-137B-3E84-4C1A18B196A3}"/>
              </a:ext>
            </a:extLst>
          </p:cNvPr>
          <p:cNvSpPr/>
          <p:nvPr/>
        </p:nvSpPr>
        <p:spPr>
          <a:xfrm>
            <a:off x="10452957" y="2806068"/>
            <a:ext cx="1082695" cy="97610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chemeClr val="bg1"/>
                </a:solidFill>
              </a:rPr>
              <a:t>6</a:t>
            </a:r>
            <a:endParaRPr lang="en-GB" sz="6600" b="1" dirty="0">
              <a:solidFill>
                <a:schemeClr val="bg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1A72A21-EE5D-0C4B-B6DD-B184DDC311D7}"/>
              </a:ext>
            </a:extLst>
          </p:cNvPr>
          <p:cNvSpPr/>
          <p:nvPr/>
        </p:nvSpPr>
        <p:spPr>
          <a:xfrm>
            <a:off x="7887401" y="4017564"/>
            <a:ext cx="1082695" cy="97610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chemeClr val="bg1"/>
                </a:solidFill>
              </a:rPr>
              <a:t>7</a:t>
            </a:r>
            <a:endParaRPr lang="en-GB" sz="6600" b="1" dirty="0">
              <a:solidFill>
                <a:schemeClr val="bg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A6A799F-F37C-004F-4811-88A523178C96}"/>
              </a:ext>
            </a:extLst>
          </p:cNvPr>
          <p:cNvSpPr/>
          <p:nvPr/>
        </p:nvSpPr>
        <p:spPr>
          <a:xfrm>
            <a:off x="9178594" y="4017564"/>
            <a:ext cx="1082695" cy="97610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chemeClr val="bg1"/>
                </a:solidFill>
              </a:rPr>
              <a:t>8</a:t>
            </a:r>
            <a:endParaRPr lang="en-GB" sz="6600" b="1" dirty="0">
              <a:solidFill>
                <a:schemeClr val="bg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7F53B02-C60B-DEB0-061B-7CC06BA51AB7}"/>
              </a:ext>
            </a:extLst>
          </p:cNvPr>
          <p:cNvSpPr/>
          <p:nvPr/>
        </p:nvSpPr>
        <p:spPr>
          <a:xfrm>
            <a:off x="10452957" y="4017564"/>
            <a:ext cx="1082695" cy="97610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chemeClr val="bg1"/>
                </a:solidFill>
              </a:rPr>
              <a:t>9</a:t>
            </a:r>
            <a:endParaRPr lang="en-GB" sz="6600" b="1" dirty="0">
              <a:solidFill>
                <a:schemeClr val="bg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AC7B347-8176-8F28-8899-3231C3671BAE}"/>
              </a:ext>
            </a:extLst>
          </p:cNvPr>
          <p:cNvSpPr txBox="1"/>
          <p:nvPr/>
        </p:nvSpPr>
        <p:spPr>
          <a:xfrm>
            <a:off x="881207" y="1340761"/>
            <a:ext cx="5789331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Random numbers will be called out. </a:t>
            </a:r>
          </a:p>
          <a:p>
            <a:endParaRPr lang="en-US" sz="2000" dirty="0"/>
          </a:p>
          <a:p>
            <a:r>
              <a:rPr lang="en-US" sz="3600" dirty="0"/>
              <a:t>Place them in you calculation. </a:t>
            </a:r>
          </a:p>
          <a:p>
            <a:endParaRPr lang="en-US" sz="2000" dirty="0"/>
          </a:p>
          <a:p>
            <a:r>
              <a:rPr lang="en-US" sz="3600" dirty="0"/>
              <a:t>The person with the sum closest to 1000 wins. </a:t>
            </a:r>
            <a:endParaRPr lang="en-GB" sz="3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E2C512-E365-B1BE-9B14-6FCF4A014BD1}"/>
              </a:ext>
            </a:extLst>
          </p:cNvPr>
          <p:cNvSpPr txBox="1"/>
          <p:nvPr/>
        </p:nvSpPr>
        <p:spPr>
          <a:xfrm>
            <a:off x="6967391" y="4017564"/>
            <a:ext cx="7115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+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668AC7D-AB37-91A1-3578-E870132F8BBB}"/>
              </a:ext>
            </a:extLst>
          </p:cNvPr>
          <p:cNvSpPr/>
          <p:nvPr/>
        </p:nvSpPr>
        <p:spPr>
          <a:xfrm>
            <a:off x="7887401" y="5513983"/>
            <a:ext cx="1082695" cy="97610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chemeClr val="bg1"/>
                </a:solidFill>
              </a:rPr>
              <a:t>7</a:t>
            </a:r>
            <a:endParaRPr lang="en-GB" sz="6600" b="1" dirty="0">
              <a:solidFill>
                <a:schemeClr val="bg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FFA9CF9-52AF-CF84-C56A-9981AE266EF7}"/>
              </a:ext>
            </a:extLst>
          </p:cNvPr>
          <p:cNvSpPr/>
          <p:nvPr/>
        </p:nvSpPr>
        <p:spPr>
          <a:xfrm>
            <a:off x="9178594" y="5513983"/>
            <a:ext cx="1082695" cy="97610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chemeClr val="bg1"/>
                </a:solidFill>
              </a:rPr>
              <a:t>8</a:t>
            </a:r>
            <a:endParaRPr lang="en-GB" sz="6600" b="1" dirty="0">
              <a:solidFill>
                <a:schemeClr val="bg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1CFAA46-B0CD-1066-E526-D575BC112B7C}"/>
              </a:ext>
            </a:extLst>
          </p:cNvPr>
          <p:cNvSpPr/>
          <p:nvPr/>
        </p:nvSpPr>
        <p:spPr>
          <a:xfrm>
            <a:off x="10452957" y="5513983"/>
            <a:ext cx="1082695" cy="97610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chemeClr val="bg1"/>
                </a:solidFill>
              </a:rPr>
              <a:t>9</a:t>
            </a:r>
            <a:endParaRPr lang="en-GB" sz="6600" b="1" dirty="0">
              <a:solidFill>
                <a:schemeClr val="bg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DB98204-946C-549D-104C-04437AC71106}"/>
              </a:ext>
            </a:extLst>
          </p:cNvPr>
          <p:cNvSpPr/>
          <p:nvPr/>
        </p:nvSpPr>
        <p:spPr>
          <a:xfrm>
            <a:off x="6584053" y="5523964"/>
            <a:ext cx="1082695" cy="97610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chemeClr val="bg1"/>
                </a:solidFill>
              </a:rPr>
              <a:t>7</a:t>
            </a:r>
            <a:endParaRPr lang="en-GB" sz="6600" b="1" dirty="0">
              <a:solidFill>
                <a:schemeClr val="bg1"/>
              </a:solidFill>
            </a:endParaRPr>
          </a:p>
        </p:txBody>
      </p:sp>
      <p:pic>
        <p:nvPicPr>
          <p:cNvPr id="26" name="Picture 25">
            <a:hlinkClick r:id="rId2"/>
            <a:extLst>
              <a:ext uri="{FF2B5EF4-FFF2-40B4-BE49-F238E27FC236}">
                <a16:creationId xmlns:a16="http://schemas.microsoft.com/office/drawing/2014/main" id="{9C341A72-C7BA-CDEB-B1F6-6DF8FC7BBE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625" y="5033227"/>
            <a:ext cx="1428750" cy="1428750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364499B8-D4D6-A526-61E9-F29F9EFA20BF}"/>
              </a:ext>
            </a:extLst>
          </p:cNvPr>
          <p:cNvSpPr txBox="1"/>
          <p:nvPr/>
        </p:nvSpPr>
        <p:spPr>
          <a:xfrm>
            <a:off x="2253278" y="5208993"/>
            <a:ext cx="335467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00CC99"/>
                </a:solidFill>
              </a:rPr>
              <a:t>Random number generator. </a:t>
            </a:r>
          </a:p>
        </p:txBody>
      </p:sp>
    </p:spTree>
    <p:extLst>
      <p:ext uri="{BB962C8B-B14F-4D97-AF65-F5344CB8AC3E}">
        <p14:creationId xmlns:p14="http://schemas.microsoft.com/office/powerpoint/2010/main" val="23797093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43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</cp:revision>
  <dcterms:created xsi:type="dcterms:W3CDTF">2022-09-08T03:27:16Z</dcterms:created>
  <dcterms:modified xsi:type="dcterms:W3CDTF">2023-07-02T12:36:36Z</dcterms:modified>
</cp:coreProperties>
</file>