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A3D7E-498A-4627-97D4-EEAD42A4CBEB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815D1-8F67-40FB-9481-C90E63AD7B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74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54510-F2A0-4B46-8D08-3193F2C1BB2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39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54510-F2A0-4B46-8D08-3193F2C1BB2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84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E6026-CB86-69B3-4EF1-579B18609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AD9256-C5FB-CC87-2115-E734DBA9D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BAEC5-5425-D2A3-89AF-81EF42732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20CDA-E756-01A8-94A8-58AB1D148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BB9B7-38B4-F9A7-60B2-69D8D5BF6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4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2D6ED-BFF0-7FAC-7017-A9297AE4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DBAF1A-B695-BE60-BDE5-D59E85B90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3DE28-3DC1-EB0B-3072-24D88CD07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00A1F-D2E1-56C5-486A-0F24FBF2C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D76B6-2279-E4D4-958C-774DD872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95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F072D8-3A95-3502-228D-D19A8D6DDA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9214A2-7968-C8C7-A18E-06B8C591B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2F533-10CE-F4ED-2DB8-DED78E525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ED1BE-50E2-6821-BF91-73D9067F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1DBBC-AECE-D962-53F9-20B40F16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1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D0373-E5B4-DF16-246A-A1994A50A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57B7F-2E8F-842E-D463-811454213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A9384-5719-F072-BF35-88DD9875C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8516B-C1C6-39DF-1577-B1E2DABC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1D012-0E52-554B-16E7-B9D8B76BB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71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CF65E-6E59-13FD-A4C6-DAF902417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A23E4-3DA5-86F4-A8E1-1FE303FEA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F364B-58FC-055D-1A0F-E132DE5F9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A13EA-D7E8-CDE1-4819-FBB66CD49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9EB44-B479-1461-D535-09B4700CD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45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73037-B6E5-2B42-2DAF-2A1333923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3EAAB-0BFD-4E1F-4D7C-9DDFD556E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6F2E2E-651E-E122-99ED-2D6B9D879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8832F-A830-AFE5-829C-41E08FC4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4B9FC0-EA20-07DD-3FAC-A4C376C0B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4FF36-33A9-4801-2A84-F4283AADF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550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2B4DC-A961-EC21-C515-F2A72368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38388-12B5-F84C-CAFD-E37DA62F1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410E0-5284-0304-CCE5-C0ECE7494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09E07-DCC6-04B8-CE95-C52D9FA38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7CE36E-D3A7-A471-3A2E-47B7B1C08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EAB20-E5B9-D431-5F2B-633F5E744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418623-F560-28FF-4423-2B5BF1EB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F3E46A-AAD5-A318-D02E-D1FA86B35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47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5BB47-C3AA-3DEF-9ED3-27D70033D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6DFA8C-02A8-616F-3615-D82508DC6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526526-5A72-57F5-45B6-30A51E64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EC0B8F-0D03-6335-8C07-F1CA88CD9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21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8B2270-81EF-3878-BAD3-065F03B4D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DFBDB5-D74A-EBD4-F1C0-12D691588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0B1CF-B95A-F939-3845-88AA650C3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44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88242-5CF5-6D7C-5873-2D5D3570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440C6-69BB-93B9-CB5B-F01CC8F0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25B01-1CDF-1B5F-0D3E-5DD89A28A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D3BB3-A76A-2529-D9CF-D382A7771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3D91A-3B60-C063-AAC0-F2C001BD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A2B5E-0342-8427-658A-D001FEDB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29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0A70B-089B-4487-8AE8-F015A1E36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85BF05-DF57-9803-7D2A-91A6BFDAE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12E91-BD04-B1B2-4DC9-14ACAC2E2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F042E-AC59-3FB3-905D-F0DF5D4B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C1B4C-AFBB-E768-E61C-DF2FE0141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805077-8693-91B3-0FB4-C177F815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86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81DBD-70D3-400E-7AD3-173119E9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F13D5-C474-C96E-ECE8-7344A3BB2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F2ED5-5985-F43F-69E7-9970ED0888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ECC8F7-1958-485A-BA56-770DF8E2456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68F4F-0D3E-60C0-3920-7D9706026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8E436-3CD8-135B-055F-E62C3A021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534252-0587-40DD-AA56-48BE8B01B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3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C188A8B-DBE6-02F6-2F25-D5DF0BE62F42}"/>
              </a:ext>
            </a:extLst>
          </p:cNvPr>
          <p:cNvGrpSpPr/>
          <p:nvPr/>
        </p:nvGrpSpPr>
        <p:grpSpPr>
          <a:xfrm>
            <a:off x="0" y="6824"/>
            <a:ext cx="12192000" cy="6851176"/>
            <a:chOff x="0" y="6824"/>
            <a:chExt cx="12192000" cy="6851176"/>
          </a:xfrm>
        </p:grpSpPr>
        <p:pic>
          <p:nvPicPr>
            <p:cNvPr id="1026" name="Picture 2" descr="This or That? - Apps on Google Play">
              <a:extLst>
                <a:ext uri="{FF2B5EF4-FFF2-40B4-BE49-F238E27FC236}">
                  <a16:creationId xmlns:a16="http://schemas.microsoft.com/office/drawing/2014/main" id="{452E6315-B226-2552-1670-443D2965D6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5625" y="7495"/>
              <a:ext cx="6850505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This or That? - Apps on Google Play">
              <a:extLst>
                <a:ext uri="{FF2B5EF4-FFF2-40B4-BE49-F238E27FC236}">
                  <a16:creationId xmlns:a16="http://schemas.microsoft.com/office/drawing/2014/main" id="{CAC1769A-9321-F387-AEE2-F741CC12C9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063"/>
            <a:stretch>
              <a:fillRect/>
            </a:stretch>
          </p:blipFill>
          <p:spPr bwMode="auto">
            <a:xfrm>
              <a:off x="0" y="7495"/>
              <a:ext cx="2930577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This or That? - Apps on Google Play">
              <a:extLst>
                <a:ext uri="{FF2B5EF4-FFF2-40B4-BE49-F238E27FC236}">
                  <a16:creationId xmlns:a16="http://schemas.microsoft.com/office/drawing/2014/main" id="{098AA112-6541-DD9A-D30E-32E7D8E5F4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063"/>
            <a:stretch>
              <a:fillRect/>
            </a:stretch>
          </p:blipFill>
          <p:spPr bwMode="auto">
            <a:xfrm>
              <a:off x="9261423" y="6824"/>
              <a:ext cx="2930577" cy="6850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E72BF-8C42-8D14-BB43-33C4C3A57842}"/>
              </a:ext>
            </a:extLst>
          </p:cNvPr>
          <p:cNvSpPr txBox="1"/>
          <p:nvPr/>
        </p:nvSpPr>
        <p:spPr>
          <a:xfrm>
            <a:off x="650442" y="611446"/>
            <a:ext cx="339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You must choose!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89C2C-BDFE-6EC3-946E-06A7EFD7B71F}"/>
              </a:ext>
            </a:extLst>
          </p:cNvPr>
          <p:cNvSpPr txBox="1"/>
          <p:nvPr/>
        </p:nvSpPr>
        <p:spPr>
          <a:xfrm>
            <a:off x="676049" y="4203082"/>
            <a:ext cx="339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Series </a:t>
            </a:r>
          </a:p>
          <a:p>
            <a:pPr algn="ctr"/>
            <a:r>
              <a:rPr lang="en-GB" sz="6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21562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3DA84-56C5-BD7A-161F-722B1C39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9B4EB8-317E-8339-1DCF-BC35E7E4A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99BC9A-2F5C-DF81-8DE5-BF9B0BE2F8A9}"/>
              </a:ext>
            </a:extLst>
          </p:cNvPr>
          <p:cNvSpPr txBox="1"/>
          <p:nvPr/>
        </p:nvSpPr>
        <p:spPr>
          <a:xfrm>
            <a:off x="0" y="23901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Never Feel Tired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65E91E-C3FB-0B03-3D9E-9048201B81D8}"/>
              </a:ext>
            </a:extLst>
          </p:cNvPr>
          <p:cNvSpPr txBox="1"/>
          <p:nvPr/>
        </p:nvSpPr>
        <p:spPr>
          <a:xfrm>
            <a:off x="0" y="5164891"/>
            <a:ext cx="121920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  <a:latin typeface="Aptos" panose="020B0004020202020204"/>
              </a:rPr>
              <a:t>Never Feel Bored ​</a:t>
            </a:r>
          </a:p>
        </p:txBody>
      </p:sp>
    </p:spTree>
    <p:extLst>
      <p:ext uri="{BB962C8B-B14F-4D97-AF65-F5344CB8AC3E}">
        <p14:creationId xmlns:p14="http://schemas.microsoft.com/office/powerpoint/2010/main" val="3688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66137-BA14-F59F-8285-F36B8DCF1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1DCF974-31FC-02E9-7467-C320215F3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0E6845-6508-358E-F10D-013FC089E407}"/>
              </a:ext>
            </a:extLst>
          </p:cNvPr>
          <p:cNvSpPr txBox="1"/>
          <p:nvPr/>
        </p:nvSpPr>
        <p:spPr>
          <a:xfrm>
            <a:off x="0" y="23901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Live by the Beach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66364A-A1F3-84A1-3839-EAAA2E17AA22}"/>
              </a:ext>
            </a:extLst>
          </p:cNvPr>
          <p:cNvSpPr txBox="1"/>
          <p:nvPr/>
        </p:nvSpPr>
        <p:spPr>
          <a:xfrm>
            <a:off x="0" y="5164891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Live in the Countryside</a:t>
            </a:r>
          </a:p>
        </p:txBody>
      </p:sp>
    </p:spTree>
    <p:extLst>
      <p:ext uri="{BB962C8B-B14F-4D97-AF65-F5344CB8AC3E}">
        <p14:creationId xmlns:p14="http://schemas.microsoft.com/office/powerpoint/2010/main" val="588645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02EA4-043B-2E40-E02A-1CF224FB5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2389372-DA7F-F9C9-F6CA-0E797E701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557221-9906-08EE-7EB1-DB953A490639}"/>
              </a:ext>
            </a:extLst>
          </p:cNvPr>
          <p:cNvSpPr txBox="1"/>
          <p:nvPr/>
        </p:nvSpPr>
        <p:spPr>
          <a:xfrm>
            <a:off x="0" y="112003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Control Fire 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04321B-94B7-718F-FB3D-19DFB455EC9B}"/>
              </a:ext>
            </a:extLst>
          </p:cNvPr>
          <p:cNvSpPr txBox="1"/>
          <p:nvPr/>
        </p:nvSpPr>
        <p:spPr>
          <a:xfrm>
            <a:off x="0" y="5064447"/>
            <a:ext cx="121920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  <a:latin typeface="Aptos" panose="020B0004020202020204"/>
              </a:rPr>
              <a:t>Control Water ​</a:t>
            </a:r>
          </a:p>
        </p:txBody>
      </p:sp>
    </p:spTree>
    <p:extLst>
      <p:ext uri="{BB962C8B-B14F-4D97-AF65-F5344CB8AC3E}">
        <p14:creationId xmlns:p14="http://schemas.microsoft.com/office/powerpoint/2010/main" val="316720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DCED-6ABB-8DAC-4181-0F78AE88B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9704952-7A92-9DCB-1B4F-89F88E40D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D2DE51-A05A-B448-E0AB-6D8DE9A187B3}"/>
              </a:ext>
            </a:extLst>
          </p:cNvPr>
          <p:cNvSpPr txBox="1"/>
          <p:nvPr/>
        </p:nvSpPr>
        <p:spPr>
          <a:xfrm>
            <a:off x="0" y="-61416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Be the leader 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in a group project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7B404E-C4F3-282C-AC30-7AD0529CFD47}"/>
              </a:ext>
            </a:extLst>
          </p:cNvPr>
          <p:cNvSpPr txBox="1"/>
          <p:nvPr/>
        </p:nvSpPr>
        <p:spPr>
          <a:xfrm>
            <a:off x="0" y="4864751"/>
            <a:ext cx="12192000" cy="2054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The helper who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gets things done quietly</a:t>
            </a:r>
          </a:p>
        </p:txBody>
      </p:sp>
    </p:spTree>
    <p:extLst>
      <p:ext uri="{BB962C8B-B14F-4D97-AF65-F5344CB8AC3E}">
        <p14:creationId xmlns:p14="http://schemas.microsoft.com/office/powerpoint/2010/main" val="79873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3DEEB-3EE0-ED9B-440E-1D3EB7258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1A07821-18F1-B6FC-2D1B-E9DF39730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1705AE-9729-262B-2715-CCFCEBC807BA}"/>
              </a:ext>
            </a:extLst>
          </p:cNvPr>
          <p:cNvSpPr txBox="1"/>
          <p:nvPr/>
        </p:nvSpPr>
        <p:spPr>
          <a:xfrm>
            <a:off x="0" y="309117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Revise a Little Every 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B9E9B8-15A4-68B2-DD23-4CBD4C23FC1D}"/>
              </a:ext>
            </a:extLst>
          </p:cNvPr>
          <p:cNvSpPr txBox="1"/>
          <p:nvPr/>
        </p:nvSpPr>
        <p:spPr>
          <a:xfrm>
            <a:off x="0" y="5235284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Cram the Night Before</a:t>
            </a:r>
          </a:p>
        </p:txBody>
      </p:sp>
    </p:spTree>
    <p:extLst>
      <p:ext uri="{BB962C8B-B14F-4D97-AF65-F5344CB8AC3E}">
        <p14:creationId xmlns:p14="http://schemas.microsoft.com/office/powerpoint/2010/main" val="820405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B186D-A5E5-A52A-0E2F-3063F971F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1D9EAB-9E0F-98E3-AF08-5A888FE87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E54A3F-3AF3-C52A-997A-144C852B7BA6}"/>
              </a:ext>
            </a:extLst>
          </p:cNvPr>
          <p:cNvSpPr txBox="1"/>
          <p:nvPr/>
        </p:nvSpPr>
        <p:spPr>
          <a:xfrm>
            <a:off x="0" y="309133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Speak 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C662BB-0D48-996B-A5AE-427345F11CBE}"/>
              </a:ext>
            </a:extLst>
          </p:cNvPr>
          <p:cNvSpPr txBox="1"/>
          <p:nvPr/>
        </p:nvSpPr>
        <p:spPr>
          <a:xfrm>
            <a:off x="0" y="5277122"/>
            <a:ext cx="12192000" cy="131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800" dirty="0">
                <a:solidFill>
                  <a:schemeClr val="bg1"/>
                </a:solidFill>
                <a:latin typeface="Aptos" panose="020B0004020202020204"/>
              </a:rPr>
              <a:t>Let It Go</a:t>
            </a:r>
          </a:p>
        </p:txBody>
      </p:sp>
    </p:spTree>
    <p:extLst>
      <p:ext uri="{BB962C8B-B14F-4D97-AF65-F5344CB8AC3E}">
        <p14:creationId xmlns:p14="http://schemas.microsoft.com/office/powerpoint/2010/main" val="1886315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97429-F5BF-8A6B-C6E1-C4EAB080B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4DA8E9-932E-CDE8-F10C-7F63AFDA6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6266C0-530E-4ED7-B16A-BD7379F6268C}"/>
              </a:ext>
            </a:extLst>
          </p:cNvPr>
          <p:cNvSpPr txBox="1"/>
          <p:nvPr/>
        </p:nvSpPr>
        <p:spPr>
          <a:xfrm>
            <a:off x="0" y="446580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Revision in Silence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E31D2-B86F-AAAB-C6AA-7508670925E7}"/>
              </a:ext>
            </a:extLst>
          </p:cNvPr>
          <p:cNvSpPr txBox="1"/>
          <p:nvPr/>
        </p:nvSpPr>
        <p:spPr>
          <a:xfrm>
            <a:off x="0" y="4864751"/>
            <a:ext cx="12192000" cy="1926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Revision with Music in the Background</a:t>
            </a:r>
          </a:p>
        </p:txBody>
      </p:sp>
    </p:spTree>
    <p:extLst>
      <p:ext uri="{BB962C8B-B14F-4D97-AF65-F5344CB8AC3E}">
        <p14:creationId xmlns:p14="http://schemas.microsoft.com/office/powerpoint/2010/main" val="1337251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143A0-711B-A2C4-0481-9BD8A5FE9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689FF14-0267-AA84-D902-0D0ED691D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272A3E-6937-750A-E3D6-96342F051D2F}"/>
              </a:ext>
            </a:extLst>
          </p:cNvPr>
          <p:cNvSpPr txBox="1"/>
          <p:nvPr/>
        </p:nvSpPr>
        <p:spPr>
          <a:xfrm>
            <a:off x="0" y="44658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Follows the Rules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4D6A3D-BCB9-E9BE-AC1B-7EC718A1485C}"/>
              </a:ext>
            </a:extLst>
          </p:cNvPr>
          <p:cNvSpPr txBox="1"/>
          <p:nvPr/>
        </p:nvSpPr>
        <p:spPr>
          <a:xfrm>
            <a:off x="0" y="5259190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Challenge the Rules</a:t>
            </a:r>
          </a:p>
        </p:txBody>
      </p:sp>
    </p:spTree>
    <p:extLst>
      <p:ext uri="{BB962C8B-B14F-4D97-AF65-F5344CB8AC3E}">
        <p14:creationId xmlns:p14="http://schemas.microsoft.com/office/powerpoint/2010/main" val="4127266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CDF93-21CC-B394-029D-9A10B69C4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18C72D-66CB-A0BA-FC57-17DE96647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A32DFE-D47A-F44C-F671-716412D60D61}"/>
              </a:ext>
            </a:extLst>
          </p:cNvPr>
          <p:cNvSpPr txBox="1"/>
          <p:nvPr/>
        </p:nvSpPr>
        <p:spPr>
          <a:xfrm>
            <a:off x="0" y="41071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Develop a Skill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E24C99-EEB7-9CF6-5E58-F656DF4650CF}"/>
              </a:ext>
            </a:extLst>
          </p:cNvPr>
          <p:cNvSpPr txBox="1"/>
          <p:nvPr/>
        </p:nvSpPr>
        <p:spPr>
          <a:xfrm>
            <a:off x="0" y="5259194"/>
            <a:ext cx="12192000" cy="120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Relax Without Guilt</a:t>
            </a:r>
          </a:p>
        </p:txBody>
      </p:sp>
    </p:spTree>
    <p:extLst>
      <p:ext uri="{BB962C8B-B14F-4D97-AF65-F5344CB8AC3E}">
        <p14:creationId xmlns:p14="http://schemas.microsoft.com/office/powerpoint/2010/main" val="2985889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97B33-1F45-3101-7360-EAEFA2088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9F8EBD-A344-DEE7-B960-F36FB356B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81B03C-2BB9-497F-FFC4-810369728E9D}"/>
              </a:ext>
            </a:extLst>
          </p:cNvPr>
          <p:cNvSpPr txBox="1"/>
          <p:nvPr/>
        </p:nvSpPr>
        <p:spPr>
          <a:xfrm>
            <a:off x="0" y="261319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Social Media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1D005-BC08-EB78-606E-D0003EFAA389}"/>
              </a:ext>
            </a:extLst>
          </p:cNvPr>
          <p:cNvSpPr txBox="1"/>
          <p:nvPr/>
        </p:nvSpPr>
        <p:spPr>
          <a:xfrm>
            <a:off x="0" y="5187486"/>
            <a:ext cx="12192000" cy="131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800" dirty="0">
                <a:solidFill>
                  <a:schemeClr val="bg1"/>
                </a:solidFill>
                <a:latin typeface="Aptos" panose="020B0004020202020204"/>
              </a:rPr>
              <a:t>Gaming</a:t>
            </a:r>
          </a:p>
        </p:txBody>
      </p:sp>
    </p:spTree>
    <p:extLst>
      <p:ext uri="{BB962C8B-B14F-4D97-AF65-F5344CB8AC3E}">
        <p14:creationId xmlns:p14="http://schemas.microsoft.com/office/powerpoint/2010/main" val="59163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B3013-1F5E-700C-F7AA-7BEC787AF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901B6E-83D8-5339-AB2F-781472D68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3899B1-E475-BF71-725B-97181C5BB238}"/>
              </a:ext>
            </a:extLst>
          </p:cNvPr>
          <p:cNvSpPr txBox="1"/>
          <p:nvPr/>
        </p:nvSpPr>
        <p:spPr>
          <a:xfrm>
            <a:off x="0" y="313942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 able to Pause Time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05142-3DCC-495E-A5D2-BB5B0932A822}"/>
              </a:ext>
            </a:extLst>
          </p:cNvPr>
          <p:cNvSpPr txBox="1"/>
          <p:nvPr/>
        </p:nvSpPr>
        <p:spPr>
          <a:xfrm>
            <a:off x="26894" y="5260321"/>
            <a:ext cx="12191999" cy="101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Be able to Rewind 30 seconds ​</a:t>
            </a:r>
            <a:endParaRPr kumimoji="0" lang="en-US" sz="6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190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60EC5-5CDC-772B-3C76-497D849C0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C713AC-5A0D-827E-D969-79561535D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00B696-9489-FC3B-8287-1766A88474CE}"/>
              </a:ext>
            </a:extLst>
          </p:cNvPr>
          <p:cNvSpPr txBox="1"/>
          <p:nvPr/>
        </p:nvSpPr>
        <p:spPr>
          <a:xfrm>
            <a:off x="0" y="24936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Amazing Hair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2C5B76-84CF-B769-199D-67765F736427}"/>
              </a:ext>
            </a:extLst>
          </p:cNvPr>
          <p:cNvSpPr txBox="1"/>
          <p:nvPr/>
        </p:nvSpPr>
        <p:spPr>
          <a:xfrm>
            <a:off x="0" y="5175527"/>
            <a:ext cx="12192000" cy="1430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600" dirty="0">
                <a:solidFill>
                  <a:schemeClr val="bg1"/>
                </a:solidFill>
                <a:latin typeface="Aptos" panose="020B0004020202020204"/>
              </a:rPr>
              <a:t>Amazing Teeth</a:t>
            </a:r>
          </a:p>
        </p:txBody>
      </p:sp>
    </p:spTree>
    <p:extLst>
      <p:ext uri="{BB962C8B-B14F-4D97-AF65-F5344CB8AC3E}">
        <p14:creationId xmlns:p14="http://schemas.microsoft.com/office/powerpoint/2010/main" val="2446869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08C93-DE0E-B407-809D-23582EFF5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A448A36-1266-855F-9BCB-AC2E67FDA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4B5786-730D-A7DC-5930-710AC526EFF4}"/>
              </a:ext>
            </a:extLst>
          </p:cNvPr>
          <p:cNvSpPr txBox="1"/>
          <p:nvPr/>
        </p:nvSpPr>
        <p:spPr>
          <a:xfrm>
            <a:off x="0" y="30315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Window Seat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73F30C-4446-FB7B-D824-E4D3F339ADB6}"/>
              </a:ext>
            </a:extLst>
          </p:cNvPr>
          <p:cNvSpPr txBox="1"/>
          <p:nvPr/>
        </p:nvSpPr>
        <p:spPr>
          <a:xfrm>
            <a:off x="0" y="5229317"/>
            <a:ext cx="12192000" cy="131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800" dirty="0">
                <a:solidFill>
                  <a:schemeClr val="bg1"/>
                </a:solidFill>
                <a:latin typeface="Aptos" panose="020B0004020202020204"/>
              </a:rPr>
              <a:t>Aisle Seat</a:t>
            </a:r>
          </a:p>
        </p:txBody>
      </p:sp>
    </p:spTree>
    <p:extLst>
      <p:ext uri="{BB962C8B-B14F-4D97-AF65-F5344CB8AC3E}">
        <p14:creationId xmlns:p14="http://schemas.microsoft.com/office/powerpoint/2010/main" val="2357389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80633-CB3C-B224-8210-820364181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40CB32-ECE1-5EC1-C644-850E88F29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27E060-A254-E0E7-402D-EC8E5E387D2B}"/>
              </a:ext>
            </a:extLst>
          </p:cNvPr>
          <p:cNvSpPr txBox="1"/>
          <p:nvPr/>
        </p:nvSpPr>
        <p:spPr>
          <a:xfrm>
            <a:off x="0" y="313942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Only Ever Eat Sweet Foods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599A91-C460-AF50-C563-02DDE5EAE247}"/>
              </a:ext>
            </a:extLst>
          </p:cNvPr>
          <p:cNvSpPr txBox="1"/>
          <p:nvPr/>
        </p:nvSpPr>
        <p:spPr>
          <a:xfrm>
            <a:off x="1" y="5212553"/>
            <a:ext cx="12191999" cy="101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Only Ever Eat </a:t>
            </a:r>
            <a:r>
              <a:rPr lang="en-US" sz="6600" dirty="0" err="1">
                <a:solidFill>
                  <a:schemeClr val="bg1"/>
                </a:solidFill>
                <a:latin typeface="Aptos" panose="020B0004020202020204"/>
              </a:rPr>
              <a:t>Savoury</a:t>
            </a:r>
            <a:r>
              <a:rPr lang="en-US" sz="6600" dirty="0">
                <a:solidFill>
                  <a:schemeClr val="bg1"/>
                </a:solidFill>
                <a:latin typeface="Aptos" panose="020B0004020202020204"/>
              </a:rPr>
              <a:t> Food</a:t>
            </a:r>
            <a:endParaRPr kumimoji="0" lang="en-US" sz="6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25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7C8BE-86D2-0F0A-E04A-E16B2EBB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5BDE4E-3565-DD84-67B0-B7DB82F6B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5B2A3D-498F-18CE-2109-C42ADC3DCAAE}"/>
              </a:ext>
            </a:extLst>
          </p:cNvPr>
          <p:cNvSpPr txBox="1"/>
          <p:nvPr/>
        </p:nvSpPr>
        <p:spPr>
          <a:xfrm>
            <a:off x="0" y="313942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Invisible for a Day</a:t>
            </a:r>
            <a:endParaRPr lang="en-GB" sz="13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E19927-5985-8BBC-BDE8-A149DFDCD08A}"/>
              </a:ext>
            </a:extLst>
          </p:cNvPr>
          <p:cNvSpPr txBox="1"/>
          <p:nvPr/>
        </p:nvSpPr>
        <p:spPr>
          <a:xfrm>
            <a:off x="1" y="5212553"/>
            <a:ext cx="12191999" cy="109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7200" dirty="0">
                <a:solidFill>
                  <a:schemeClr val="bg1"/>
                </a:solidFill>
                <a:latin typeface="Aptos" panose="020B0004020202020204"/>
              </a:rPr>
              <a:t>Fly for a Day</a:t>
            </a:r>
          </a:p>
        </p:txBody>
      </p:sp>
    </p:spTree>
    <p:extLst>
      <p:ext uri="{BB962C8B-B14F-4D97-AF65-F5344CB8AC3E}">
        <p14:creationId xmlns:p14="http://schemas.microsoft.com/office/powerpoint/2010/main" val="146373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A8FA-3A1B-AC07-1ACA-E7E3AD0F7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6BEB8D-F0FC-2801-6340-2FBE860C8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2677A8-9F4E-0DE2-12B1-BC996D2C86EC}"/>
              </a:ext>
            </a:extLst>
          </p:cNvPr>
          <p:cNvSpPr txBox="1"/>
          <p:nvPr/>
        </p:nvSpPr>
        <p:spPr>
          <a:xfrm>
            <a:off x="0" y="31394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Be able to Read Minds ​</a:t>
            </a:r>
            <a:endParaRPr lang="en-GB" sz="9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DC89F-E01F-D78F-F14D-5632FB46B533}"/>
              </a:ext>
            </a:extLst>
          </p:cNvPr>
          <p:cNvSpPr txBox="1"/>
          <p:nvPr/>
        </p:nvSpPr>
        <p:spPr>
          <a:xfrm>
            <a:off x="1" y="5212553"/>
            <a:ext cx="12191999" cy="928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  <a:latin typeface="Aptos" panose="020B0004020202020204"/>
              </a:rPr>
              <a:t>Be able to See the Future ​</a:t>
            </a:r>
          </a:p>
        </p:txBody>
      </p:sp>
    </p:spTree>
    <p:extLst>
      <p:ext uri="{BB962C8B-B14F-4D97-AF65-F5344CB8AC3E}">
        <p14:creationId xmlns:p14="http://schemas.microsoft.com/office/powerpoint/2010/main" val="41176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98F9E-16B4-9139-2F32-262C65BC2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17F3E7-7328-1CBD-232A-B6EC721BD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D67DE5-BFC9-A806-49B6-C06B9029FFFE}"/>
              </a:ext>
            </a:extLst>
          </p:cNvPr>
          <p:cNvSpPr txBox="1"/>
          <p:nvPr/>
        </p:nvSpPr>
        <p:spPr>
          <a:xfrm>
            <a:off x="0" y="459839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Live Without Music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85035A-6BA8-EB45-682F-EC124737895C}"/>
              </a:ext>
            </a:extLst>
          </p:cNvPr>
          <p:cNvSpPr txBox="1"/>
          <p:nvPr/>
        </p:nvSpPr>
        <p:spPr>
          <a:xfrm>
            <a:off x="0" y="5240268"/>
            <a:ext cx="12192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7200" dirty="0">
                <a:solidFill>
                  <a:schemeClr val="bg1"/>
                </a:solidFill>
                <a:latin typeface="Aptos" panose="020B0004020202020204"/>
              </a:rPr>
              <a:t>Live Without T.V. ​</a:t>
            </a:r>
          </a:p>
        </p:txBody>
      </p:sp>
    </p:spTree>
    <p:extLst>
      <p:ext uri="{BB962C8B-B14F-4D97-AF65-F5344CB8AC3E}">
        <p14:creationId xmlns:p14="http://schemas.microsoft.com/office/powerpoint/2010/main" val="85934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549EE-4B78-B509-B224-8C3E5AA03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5AB17B-E078-CB83-0224-23AEF2392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2C638A-DC23-AB56-27BE-0E8292AF4F92}"/>
              </a:ext>
            </a:extLst>
          </p:cNvPr>
          <p:cNvSpPr txBox="1"/>
          <p:nvPr/>
        </p:nvSpPr>
        <p:spPr>
          <a:xfrm>
            <a:off x="0" y="23901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Solve Any </a:t>
            </a:r>
            <a:r>
              <a:rPr lang="en-US" sz="8000" dirty="0" err="1">
                <a:solidFill>
                  <a:schemeClr val="bg1"/>
                </a:solidFill>
              </a:rPr>
              <a:t>Maths</a:t>
            </a:r>
            <a:r>
              <a:rPr lang="en-US" sz="8000" dirty="0">
                <a:solidFill>
                  <a:schemeClr val="bg1"/>
                </a:solidFill>
              </a:rPr>
              <a:t> Problem 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97190F-0DBD-3E89-0DEA-A871DA31672B}"/>
              </a:ext>
            </a:extLst>
          </p:cNvPr>
          <p:cNvSpPr txBox="1"/>
          <p:nvPr/>
        </p:nvSpPr>
        <p:spPr>
          <a:xfrm>
            <a:off x="0" y="516489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dirty="0">
                <a:solidFill>
                  <a:schemeClr val="bg1"/>
                </a:solidFill>
                <a:latin typeface="Aptos" panose="020B0004020202020204"/>
              </a:rPr>
              <a:t>Speak Every Language ​</a:t>
            </a:r>
          </a:p>
        </p:txBody>
      </p:sp>
    </p:spTree>
    <p:extLst>
      <p:ext uri="{BB962C8B-B14F-4D97-AF65-F5344CB8AC3E}">
        <p14:creationId xmlns:p14="http://schemas.microsoft.com/office/powerpoint/2010/main" val="229427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8AB96-2912-7347-F123-9D46BF4C8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B80AC0-390D-DC46-8A59-F00301A4E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0D081F-0BE2-60F9-061E-787C16437FC1}"/>
              </a:ext>
            </a:extLst>
          </p:cNvPr>
          <p:cNvSpPr txBox="1"/>
          <p:nvPr/>
        </p:nvSpPr>
        <p:spPr>
          <a:xfrm>
            <a:off x="0" y="23901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</a:rPr>
              <a:t>Be Famous 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8805FF-0EF6-0A07-2BCF-3A98A2A6034E}"/>
              </a:ext>
            </a:extLst>
          </p:cNvPr>
          <p:cNvSpPr txBox="1"/>
          <p:nvPr/>
        </p:nvSpPr>
        <p:spPr>
          <a:xfrm>
            <a:off x="0" y="5164891"/>
            <a:ext cx="12192000" cy="131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800" dirty="0">
                <a:solidFill>
                  <a:schemeClr val="bg1"/>
                </a:solidFill>
                <a:latin typeface="Aptos" panose="020B0004020202020204"/>
              </a:rPr>
              <a:t>Be Rich ​</a:t>
            </a:r>
          </a:p>
        </p:txBody>
      </p:sp>
    </p:spTree>
    <p:extLst>
      <p:ext uri="{BB962C8B-B14F-4D97-AF65-F5344CB8AC3E}">
        <p14:creationId xmlns:p14="http://schemas.microsoft.com/office/powerpoint/2010/main" val="379233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3ED63-471D-4298-D9FA-8A14F6FAA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2E5E63A-76CF-F873-0F9E-7A25C1471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5D9167-0489-E96D-36AF-797C06E316FB}"/>
              </a:ext>
            </a:extLst>
          </p:cNvPr>
          <p:cNvSpPr txBox="1"/>
          <p:nvPr/>
        </p:nvSpPr>
        <p:spPr>
          <a:xfrm>
            <a:off x="0" y="23901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Explore a New Planet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1B98CF-53F7-3425-C009-AB407D9D3A6C}"/>
              </a:ext>
            </a:extLst>
          </p:cNvPr>
          <p:cNvSpPr txBox="1"/>
          <p:nvPr/>
        </p:nvSpPr>
        <p:spPr>
          <a:xfrm>
            <a:off x="0" y="5164891"/>
            <a:ext cx="12192000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7900" dirty="0">
                <a:solidFill>
                  <a:schemeClr val="bg1"/>
                </a:solidFill>
                <a:latin typeface="Aptos" panose="020B0004020202020204"/>
              </a:rPr>
              <a:t>Explore Lost </a:t>
            </a:r>
            <a:r>
              <a:rPr lang="en-US" sz="7900" dirty="0" err="1">
                <a:solidFill>
                  <a:schemeClr val="bg1"/>
                </a:solidFill>
                <a:latin typeface="Aptos" panose="020B0004020202020204"/>
              </a:rPr>
              <a:t>Civilisation</a:t>
            </a:r>
            <a:r>
              <a:rPr lang="en-US" sz="7900" dirty="0">
                <a:solidFill>
                  <a:schemeClr val="bg1"/>
                </a:solidFill>
                <a:latin typeface="Aptos" panose="020B0004020202020204"/>
              </a:rPr>
              <a:t> ​</a:t>
            </a:r>
          </a:p>
        </p:txBody>
      </p:sp>
    </p:spTree>
    <p:extLst>
      <p:ext uri="{BB962C8B-B14F-4D97-AF65-F5344CB8AC3E}">
        <p14:creationId xmlns:p14="http://schemas.microsoft.com/office/powerpoint/2010/main" val="168628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Widescreen</PresentationFormat>
  <Paragraphs>47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</cp:revision>
  <dcterms:created xsi:type="dcterms:W3CDTF">2026-08-04T21:52:30Z</dcterms:created>
  <dcterms:modified xsi:type="dcterms:W3CDTF">2026-08-04T21:52:49Z</dcterms:modified>
</cp:coreProperties>
</file>