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17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Algebra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A7D143-FCC1-4132-88DE-B438F674AA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60" t="9494"/>
          <a:stretch/>
        </p:blipFill>
        <p:spPr>
          <a:xfrm>
            <a:off x="218912" y="1291244"/>
            <a:ext cx="11754175" cy="482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687615-C99A-458D-A454-1E9F4E684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43" y="112069"/>
            <a:ext cx="9323793" cy="646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187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D61130-A14A-452B-9F5F-3D42FF096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40"/>
          <a:stretch/>
        </p:blipFill>
        <p:spPr>
          <a:xfrm>
            <a:off x="1673629" y="148923"/>
            <a:ext cx="9238211" cy="656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09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41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C752A2-5BA4-4F78-858E-1EAA66DAD1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45"/>
          <a:stretch/>
        </p:blipFill>
        <p:spPr>
          <a:xfrm>
            <a:off x="414357" y="1277543"/>
            <a:ext cx="11516856" cy="430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27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0FE51B-9462-437E-A222-444EA0E937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77"/>
          <a:stretch/>
        </p:blipFill>
        <p:spPr>
          <a:xfrm>
            <a:off x="1463041" y="323761"/>
            <a:ext cx="10443028" cy="6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14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68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EC3823-D486-4845-9A87-A29079E12D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97" t="11504"/>
          <a:stretch/>
        </p:blipFill>
        <p:spPr>
          <a:xfrm>
            <a:off x="264483" y="1418704"/>
            <a:ext cx="11663033" cy="421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55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300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5CCD2D-81A5-4CB5-B7C6-89AD17DD4C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91"/>
          <a:stretch/>
        </p:blipFill>
        <p:spPr>
          <a:xfrm>
            <a:off x="1368829" y="761896"/>
            <a:ext cx="10363200" cy="568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17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F72D41-A7CF-4E09-9920-5BE46995ED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77" t="12268"/>
          <a:stretch/>
        </p:blipFill>
        <p:spPr>
          <a:xfrm>
            <a:off x="201209" y="1341119"/>
            <a:ext cx="11990791" cy="385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18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C80586-A08E-48E9-A063-44B54C6769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29"/>
          <a:stretch/>
        </p:blipFill>
        <p:spPr>
          <a:xfrm>
            <a:off x="379602" y="1407621"/>
            <a:ext cx="11305382" cy="387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6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975618-5A1F-462B-B373-1FDCE0A42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07"/>
          <a:stretch/>
        </p:blipFill>
        <p:spPr>
          <a:xfrm>
            <a:off x="296805" y="1463290"/>
            <a:ext cx="11719291" cy="252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3EF17A-427F-4981-8B2C-0BB846757F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93"/>
          <a:stretch/>
        </p:blipFill>
        <p:spPr>
          <a:xfrm>
            <a:off x="165323" y="1151129"/>
            <a:ext cx="11861353" cy="455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35C8EA-409F-4584-AE89-EE1C54EA4B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79" t="10119"/>
          <a:stretch/>
        </p:blipFill>
        <p:spPr>
          <a:xfrm>
            <a:off x="221673" y="1296785"/>
            <a:ext cx="11860296" cy="38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906BBA-17AC-4802-A767-960A8F1573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97" t="11282"/>
          <a:stretch/>
        </p:blipFill>
        <p:spPr>
          <a:xfrm>
            <a:off x="293716" y="1147156"/>
            <a:ext cx="11698501" cy="459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FA5DA7-0F51-4542-9719-32CF4B44C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93"/>
          <a:stretch/>
        </p:blipFill>
        <p:spPr>
          <a:xfrm>
            <a:off x="201340" y="1368675"/>
            <a:ext cx="11789320" cy="412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0846E2-9120-4D2D-815E-9FC408000E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37" t="17269"/>
          <a:stretch/>
        </p:blipFill>
        <p:spPr>
          <a:xfrm>
            <a:off x="326966" y="1457866"/>
            <a:ext cx="11676911" cy="244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25C582-E7E2-4591-83EF-0DEAB9B08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69" t="10805"/>
          <a:stretch/>
        </p:blipFill>
        <p:spPr>
          <a:xfrm>
            <a:off x="221673" y="1390996"/>
            <a:ext cx="11643249" cy="3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7F78F8-B001-4F98-833E-626B95AA57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36"/>
          <a:stretch/>
        </p:blipFill>
        <p:spPr>
          <a:xfrm>
            <a:off x="270140" y="1231389"/>
            <a:ext cx="11651719" cy="500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41</Words>
  <Application>Microsoft Office PowerPoint</Application>
  <PresentationFormat>Widescreen</PresentationFormat>
  <Paragraphs>21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52</cp:revision>
  <dcterms:created xsi:type="dcterms:W3CDTF">2020-06-17T17:33:36Z</dcterms:created>
  <dcterms:modified xsi:type="dcterms:W3CDTF">2020-08-10T05:20:55Z</dcterms:modified>
</cp:coreProperties>
</file>