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05873A-1348-42F6-B10D-C5F2FCBED513}" v="7" dt="2022-01-21T05:11:11.7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6905873A-1348-42F6-B10D-C5F2FCBED513}"/>
    <pc:docChg chg="undo custSel addSld modSld sldOrd">
      <pc:chgData name="Stewart Gale" userId="3647ddd2-6040-41ae-a96d-232c23482af8" providerId="ADAL" clId="{6905873A-1348-42F6-B10D-C5F2FCBED513}" dt="2022-01-21T05:11:35.864" v="131" actId="1076"/>
      <pc:docMkLst>
        <pc:docMk/>
      </pc:docMkLst>
      <pc:sldChg chg="addSp modSp mod">
        <pc:chgData name="Stewart Gale" userId="3647ddd2-6040-41ae-a96d-232c23482af8" providerId="ADAL" clId="{6905873A-1348-42F6-B10D-C5F2FCBED513}" dt="2022-01-21T05:11:35.864" v="131" actId="1076"/>
        <pc:sldMkLst>
          <pc:docMk/>
          <pc:sldMk cId="3407439602" sldId="256"/>
        </pc:sldMkLst>
        <pc:picChg chg="add mod modCrop">
          <ac:chgData name="Stewart Gale" userId="3647ddd2-6040-41ae-a96d-232c23482af8" providerId="ADAL" clId="{6905873A-1348-42F6-B10D-C5F2FCBED513}" dt="2022-01-21T05:07:34.066" v="56" actId="1076"/>
          <ac:picMkLst>
            <pc:docMk/>
            <pc:sldMk cId="3407439602" sldId="256"/>
            <ac:picMk id="2" creationId="{2D9D2F66-AFB1-48A4-BFAC-A40343AE5759}"/>
          </ac:picMkLst>
        </pc:picChg>
        <pc:picChg chg="add mod modCrop">
          <ac:chgData name="Stewart Gale" userId="3647ddd2-6040-41ae-a96d-232c23482af8" providerId="ADAL" clId="{6905873A-1348-42F6-B10D-C5F2FCBED513}" dt="2022-01-21T05:11:35.864" v="131" actId="1076"/>
          <ac:picMkLst>
            <pc:docMk/>
            <pc:sldMk cId="3407439602" sldId="256"/>
            <ac:picMk id="3" creationId="{C9FD8BFE-7987-46FD-816D-F47D08318C51}"/>
          </ac:picMkLst>
        </pc:picChg>
        <pc:picChg chg="mod modCrop">
          <ac:chgData name="Stewart Gale" userId="3647ddd2-6040-41ae-a96d-232c23482af8" providerId="ADAL" clId="{6905873A-1348-42F6-B10D-C5F2FCBED513}" dt="2022-01-21T05:11:29.272" v="128" actId="1076"/>
          <ac:picMkLst>
            <pc:docMk/>
            <pc:sldMk cId="3407439602" sldId="256"/>
            <ac:picMk id="4" creationId="{00000000-0000-0000-0000-000000000000}"/>
          </ac:picMkLst>
        </pc:picChg>
      </pc:sldChg>
      <pc:sldChg chg="addSp delSp modSp new mod ord">
        <pc:chgData name="Stewart Gale" userId="3647ddd2-6040-41ae-a96d-232c23482af8" providerId="ADAL" clId="{6905873A-1348-42F6-B10D-C5F2FCBED513}" dt="2022-01-21T05:06:21.716" v="11" actId="1076"/>
        <pc:sldMkLst>
          <pc:docMk/>
          <pc:sldMk cId="2426785309" sldId="257"/>
        </pc:sldMkLst>
        <pc:spChg chg="del">
          <ac:chgData name="Stewart Gale" userId="3647ddd2-6040-41ae-a96d-232c23482af8" providerId="ADAL" clId="{6905873A-1348-42F6-B10D-C5F2FCBED513}" dt="2022-01-21T05:05:55.966" v="3" actId="478"/>
          <ac:spMkLst>
            <pc:docMk/>
            <pc:sldMk cId="2426785309" sldId="257"/>
            <ac:spMk id="2" creationId="{94F6EE3C-4ABC-414B-B07F-DF346918E86E}"/>
          </ac:spMkLst>
        </pc:spChg>
        <pc:spChg chg="del">
          <ac:chgData name="Stewart Gale" userId="3647ddd2-6040-41ae-a96d-232c23482af8" providerId="ADAL" clId="{6905873A-1348-42F6-B10D-C5F2FCBED513}" dt="2022-01-21T05:05:55.966" v="3" actId="478"/>
          <ac:spMkLst>
            <pc:docMk/>
            <pc:sldMk cId="2426785309" sldId="257"/>
            <ac:spMk id="3" creationId="{5FEDC30D-D944-4524-93FA-A5AC61284527}"/>
          </ac:spMkLst>
        </pc:spChg>
        <pc:picChg chg="add mod modCrop">
          <ac:chgData name="Stewart Gale" userId="3647ddd2-6040-41ae-a96d-232c23482af8" providerId="ADAL" clId="{6905873A-1348-42F6-B10D-C5F2FCBED513}" dt="2022-01-21T05:06:21.716" v="11" actId="1076"/>
          <ac:picMkLst>
            <pc:docMk/>
            <pc:sldMk cId="2426785309" sldId="257"/>
            <ac:picMk id="5" creationId="{80278C83-98E6-48D2-B9A7-873BB370922D}"/>
          </ac:picMkLst>
        </pc:picChg>
      </pc:sldChg>
      <pc:sldChg chg="addSp delSp modSp new mod ord">
        <pc:chgData name="Stewart Gale" userId="3647ddd2-6040-41ae-a96d-232c23482af8" providerId="ADAL" clId="{6905873A-1348-42F6-B10D-C5F2FCBED513}" dt="2022-01-21T05:06:45.766" v="44"/>
        <pc:sldMkLst>
          <pc:docMk/>
          <pc:sldMk cId="2525414710" sldId="258"/>
        </pc:sldMkLst>
        <pc:spChg chg="del">
          <ac:chgData name="Stewart Gale" userId="3647ddd2-6040-41ae-a96d-232c23482af8" providerId="ADAL" clId="{6905873A-1348-42F6-B10D-C5F2FCBED513}" dt="2022-01-21T05:06:25.494" v="13" actId="478"/>
          <ac:spMkLst>
            <pc:docMk/>
            <pc:sldMk cId="2525414710" sldId="258"/>
            <ac:spMk id="2" creationId="{6682EE3A-52FF-4ADC-946E-F45D7036408D}"/>
          </ac:spMkLst>
        </pc:spChg>
        <pc:spChg chg="del">
          <ac:chgData name="Stewart Gale" userId="3647ddd2-6040-41ae-a96d-232c23482af8" providerId="ADAL" clId="{6905873A-1348-42F6-B10D-C5F2FCBED513}" dt="2022-01-21T05:06:25.494" v="13" actId="478"/>
          <ac:spMkLst>
            <pc:docMk/>
            <pc:sldMk cId="2525414710" sldId="258"/>
            <ac:spMk id="3" creationId="{2718CA38-BB00-4FF2-8140-D4EE057F10E3}"/>
          </ac:spMkLst>
        </pc:spChg>
        <pc:spChg chg="add mod">
          <ac:chgData name="Stewart Gale" userId="3647ddd2-6040-41ae-a96d-232c23482af8" providerId="ADAL" clId="{6905873A-1348-42F6-B10D-C5F2FCBED513}" dt="2022-01-21T05:06:43.412" v="42" actId="1076"/>
          <ac:spMkLst>
            <pc:docMk/>
            <pc:sldMk cId="2525414710" sldId="258"/>
            <ac:spMk id="4" creationId="{3E900E77-F49E-43F6-BFFA-6639833C9AD4}"/>
          </ac:spMkLst>
        </pc:spChg>
      </pc:sldChg>
      <pc:sldChg chg="addSp modSp add mod">
        <pc:chgData name="Stewart Gale" userId="3647ddd2-6040-41ae-a96d-232c23482af8" providerId="ADAL" clId="{6905873A-1348-42F6-B10D-C5F2FCBED513}" dt="2022-01-21T05:11:05.873" v="120" actId="1076"/>
        <pc:sldMkLst>
          <pc:docMk/>
          <pc:sldMk cId="4124826024" sldId="259"/>
        </pc:sldMkLst>
        <pc:picChg chg="add mod modCrop">
          <ac:chgData name="Stewart Gale" userId="3647ddd2-6040-41ae-a96d-232c23482af8" providerId="ADAL" clId="{6905873A-1348-42F6-B10D-C5F2FCBED513}" dt="2022-01-21T05:08:09.485" v="61" actId="1076"/>
          <ac:picMkLst>
            <pc:docMk/>
            <pc:sldMk cId="4124826024" sldId="259"/>
            <ac:picMk id="2" creationId="{662EA6EE-B774-498C-ABBD-2800EB09368B}"/>
          </ac:picMkLst>
        </pc:picChg>
        <pc:picChg chg="add mod modCrop">
          <ac:chgData name="Stewart Gale" userId="3647ddd2-6040-41ae-a96d-232c23482af8" providerId="ADAL" clId="{6905873A-1348-42F6-B10D-C5F2FCBED513}" dt="2022-01-21T05:10:49.037" v="114" actId="732"/>
          <ac:picMkLst>
            <pc:docMk/>
            <pc:sldMk cId="4124826024" sldId="259"/>
            <ac:picMk id="3" creationId="{3C5B74C0-F291-4DD4-AED3-CB3A3E8646A8}"/>
          </ac:picMkLst>
        </pc:picChg>
        <pc:picChg chg="mod modCrop">
          <ac:chgData name="Stewart Gale" userId="3647ddd2-6040-41ae-a96d-232c23482af8" providerId="ADAL" clId="{6905873A-1348-42F6-B10D-C5F2FCBED513}" dt="2022-01-21T05:10:54.835" v="115" actId="732"/>
          <ac:picMkLst>
            <pc:docMk/>
            <pc:sldMk cId="4124826024" sldId="259"/>
            <ac:picMk id="4" creationId="{00000000-0000-0000-0000-000000000000}"/>
          </ac:picMkLst>
        </pc:picChg>
        <pc:picChg chg="add mod modCrop">
          <ac:chgData name="Stewart Gale" userId="3647ddd2-6040-41ae-a96d-232c23482af8" providerId="ADAL" clId="{6905873A-1348-42F6-B10D-C5F2FCBED513}" dt="2022-01-21T05:11:05.873" v="120" actId="1076"/>
          <ac:picMkLst>
            <pc:docMk/>
            <pc:sldMk cId="4124826024" sldId="259"/>
            <ac:picMk id="5" creationId="{63C23408-2D82-4A2D-B7BD-ECA43295FC3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B7A25-7BEA-4EF1-AE47-ADD560207131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1DA7-ABDB-4DEA-B4BF-F2E965E4AC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0149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B7A25-7BEA-4EF1-AE47-ADD560207131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1DA7-ABDB-4DEA-B4BF-F2E965E4AC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915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B7A25-7BEA-4EF1-AE47-ADD560207131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1DA7-ABDB-4DEA-B4BF-F2E965E4AC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2316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B7A25-7BEA-4EF1-AE47-ADD560207131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1DA7-ABDB-4DEA-B4BF-F2E965E4AC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0182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B7A25-7BEA-4EF1-AE47-ADD560207131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1DA7-ABDB-4DEA-B4BF-F2E965E4AC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163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B7A25-7BEA-4EF1-AE47-ADD560207131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1DA7-ABDB-4DEA-B4BF-F2E965E4AC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2224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B7A25-7BEA-4EF1-AE47-ADD560207131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1DA7-ABDB-4DEA-B4BF-F2E965E4AC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167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B7A25-7BEA-4EF1-AE47-ADD560207131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1DA7-ABDB-4DEA-B4BF-F2E965E4AC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0561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B7A25-7BEA-4EF1-AE47-ADD560207131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1DA7-ABDB-4DEA-B4BF-F2E965E4AC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6298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B7A25-7BEA-4EF1-AE47-ADD560207131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1DA7-ABDB-4DEA-B4BF-F2E965E4AC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3510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B7A25-7BEA-4EF1-AE47-ADD560207131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31DA7-ABDB-4DEA-B4BF-F2E965E4AC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926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EB7A25-7BEA-4EF1-AE47-ADD560207131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31DA7-ABDB-4DEA-B4BF-F2E965E4AC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194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0278C83-98E6-48D2-B9A7-873BB37092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74" t="11697" r="10554" b="8385"/>
          <a:stretch/>
        </p:blipFill>
        <p:spPr>
          <a:xfrm>
            <a:off x="190733" y="54260"/>
            <a:ext cx="11960127" cy="680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785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E900E77-F49E-43F6-BFFA-6639833C9AD4}"/>
              </a:ext>
            </a:extLst>
          </p:cNvPr>
          <p:cNvSpPr txBox="1"/>
          <p:nvPr/>
        </p:nvSpPr>
        <p:spPr>
          <a:xfrm>
            <a:off x="2642224" y="2131730"/>
            <a:ext cx="760691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525414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1741" t="17459" r="62489" b="48703"/>
          <a:stretch/>
        </p:blipFill>
        <p:spPr>
          <a:xfrm>
            <a:off x="6710679" y="248674"/>
            <a:ext cx="1917218" cy="609729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D9D2F66-AFB1-48A4-BFAC-A40343AE57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0" r="53127"/>
          <a:stretch/>
        </p:blipFill>
        <p:spPr>
          <a:xfrm>
            <a:off x="259391" y="30803"/>
            <a:ext cx="5531278" cy="68037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9FD8BFE-7987-46FD-816D-F47D08318C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0946" r="16155"/>
          <a:stretch/>
        </p:blipFill>
        <p:spPr>
          <a:xfrm>
            <a:off x="9057622" y="248674"/>
            <a:ext cx="1651517" cy="2673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439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1759" t="68151" r="57959" b="10909"/>
          <a:stretch/>
        </p:blipFill>
        <p:spPr>
          <a:xfrm>
            <a:off x="6096000" y="219616"/>
            <a:ext cx="2638483" cy="34267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62EA6EE-B774-498C-ABBD-2800EB0936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830"/>
          <a:stretch/>
        </p:blipFill>
        <p:spPr>
          <a:xfrm>
            <a:off x="226971" y="54274"/>
            <a:ext cx="5642235" cy="68037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C5B74C0-F291-4DD4-AED3-CB3A3E8646A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154" t="730" r="5444" b="78015"/>
          <a:stretch/>
        </p:blipFill>
        <p:spPr>
          <a:xfrm>
            <a:off x="9135183" y="384275"/>
            <a:ext cx="2701529" cy="27235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C23408-2D82-4A2D-B7BD-ECA43295FC3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154" t="22503" b="54946"/>
          <a:stretch/>
        </p:blipFill>
        <p:spPr>
          <a:xfrm>
            <a:off x="6322796" y="3750163"/>
            <a:ext cx="2989500" cy="289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8260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</Words>
  <Application>Microsoft Office PowerPoint</Application>
  <PresentationFormat>Widescreen</PresentationFormat>
  <Paragraphs>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2018-09-26T05:43:40Z</dcterms:created>
  <dcterms:modified xsi:type="dcterms:W3CDTF">2022-01-21T05:11:38Z</dcterms:modified>
</cp:coreProperties>
</file>