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D492E-338D-34D4-FA6E-C687FE0423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091B1-7A14-8309-44D3-5F04AD5E66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4638A7-E255-0AF4-2CB3-62F6320BB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BBAA-9F01-4578-B6A1-0A1066AEF0DB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23404-FECD-33C2-BFED-C83F50603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E450E7-9CA0-0456-482D-F04A920EA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63EB-98C2-4025-914C-6C70C3B2C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530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9FE8A-44D5-19B1-9F1A-844F85F93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B1DA38-32C7-BA9B-CB48-151E1C513B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213CE9-5512-DCDF-B618-A6DF64847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BBAA-9F01-4578-B6A1-0A1066AEF0DB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A4A6A-CE75-B9DC-CE3C-F614B45F3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92E79D-0EA9-5EA3-B44D-0383C777D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63EB-98C2-4025-914C-6C70C3B2C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755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69EBC3-0DDD-0388-D081-BDE9AC9950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4F4651-F93B-3B73-BD8D-ECFDD8D0E2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789FE-C04A-2783-10D8-EBC782440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BBAA-9F01-4578-B6A1-0A1066AEF0DB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CA596-67CA-AD0A-D409-A8D81DA9E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0B81C-0EED-BF77-197E-6DD6299EE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63EB-98C2-4025-914C-6C70C3B2C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471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64663-535F-A73F-F667-38B9432AA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5A803-543D-A331-E7B5-73488D8B0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C30C3-213A-614B-8E89-66FEBF81C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BBAA-9F01-4578-B6A1-0A1066AEF0DB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E42E7-45FA-D921-A9E7-729124471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83D46-DBD5-CB85-EC2A-C0E7EFA5C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63EB-98C2-4025-914C-6C70C3B2C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816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8D387-A34C-50E0-56D9-FA62DEEE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53F1C9-0EC4-8F4D-6016-439F6466A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66D06-BDF2-3AED-5138-DB127972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BBAA-9F01-4578-B6A1-0A1066AEF0DB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B17C25-759E-6140-EDD9-33589C69A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29A27-0458-EE00-51BE-94ACC1BD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63EB-98C2-4025-914C-6C70C3B2C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853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9379A-29D2-1FBE-A775-866A4384A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410A7-FB1E-67DD-512A-EE97B56C7C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9F2C9C-CA9B-989F-4651-19A8122DD1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FDDDC5-8718-95F0-BDE8-1F2BEA3C2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BBAA-9F01-4578-B6A1-0A1066AEF0DB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0D691D-DC6C-2F58-40B6-42EF899AC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CA384F-1A5E-81B5-AF76-56D6A2431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63EB-98C2-4025-914C-6C70C3B2C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718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E4070-3FA4-77A6-9278-9F4827787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7F9F5-5253-D213-E2AE-04D26AEE7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09C13C-3FEC-1AEF-9F2E-296C97F52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3AA7A5-9602-5A6D-E0B2-9DD1AFBAE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9D8445-9C70-CA82-1CB0-BFF31FDF1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651A1A-9A12-1B74-FDE6-27840A06D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BBAA-9F01-4578-B6A1-0A1066AEF0DB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C82BEB-AC43-48CA-C32B-0C3CF1617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734B02-5051-F303-AE52-1603B2B7F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63EB-98C2-4025-914C-6C70C3B2C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847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9507-6280-0A60-C896-78F9C839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BB45EE-C822-8010-27AE-567FB8A05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BBAA-9F01-4578-B6A1-0A1066AEF0DB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CD0C67-1093-E01E-46CB-895888D4A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752545-88AD-6D3C-3A10-A379D498F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63EB-98C2-4025-914C-6C70C3B2C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060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A19846-F6BA-1592-D53D-D2D96D4A7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BBAA-9F01-4578-B6A1-0A1066AEF0DB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A39E5C-C2F0-8B9E-18D9-16C95F20B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288CB7-DC06-B69F-1FA8-9CD3CFAF1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63EB-98C2-4025-914C-6C70C3B2C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03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DE293-6ECD-4273-E64A-7EC8C1090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F1A31-6052-9FBD-F4B3-AE86B6CF6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813E02-2CC9-0C55-F304-37B8D031B7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D4294A-305F-03E4-AABA-9B7E4AA95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BBAA-9F01-4578-B6A1-0A1066AEF0DB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E4B5A-6471-7265-690C-404817252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281D70-A31F-B929-DD6D-1C0A464AF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63EB-98C2-4025-914C-6C70C3B2C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790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91FB8-CE16-F947-BD14-5B0C9512B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C3CDBD-A06C-76E3-4ACA-605C3F23BA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7C20ED-25C6-FABB-57AD-95248B92F2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E17F9E-CC0B-16A6-0792-48F19EF03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BBAA-9F01-4578-B6A1-0A1066AEF0DB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9FEA79-A0A3-1D04-49D5-953695ADE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807CB7-E1A2-CBFD-CB0C-5C09A40E0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63EB-98C2-4025-914C-6C70C3B2C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688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FF5CD1-7C42-77EE-6D63-49085A7BD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19F2A3-4CF8-FBC1-0DDF-4EB355082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B7BA47-49E3-F67D-FCC6-CEDFFF53BB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0BBAA-9F01-4578-B6A1-0A1066AEF0DB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AF6EE8-08EA-09A6-8E2C-40F2789E0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06F0F-2D43-8992-3CD4-71D2115429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163EB-98C2-4025-914C-6C70C3B2C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593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gb.org/explore-science/explore/video/num8er-my5teries-case-uncrackable-code-2006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9E1EF53-B3E4-9BC9-EEB0-1D775B382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AE73387-5E01-E0B1-78D5-924DF2FCE43B}"/>
              </a:ext>
            </a:extLst>
          </p:cNvPr>
          <p:cNvSpPr txBox="1"/>
          <p:nvPr/>
        </p:nvSpPr>
        <p:spPr>
          <a:xfrm>
            <a:off x="3345616" y="4551164"/>
            <a:ext cx="534398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hlinkClick r:id="rId3"/>
              </a:rPr>
              <a:t>https://www.rigb.org/explore-science/explore/video/num8er-my5teries-case-uncrackable-code-2006</a:t>
            </a:r>
            <a:endParaRPr lang="en-GB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62C788-316E-C852-3077-53C4BCB36808}"/>
              </a:ext>
            </a:extLst>
          </p:cNvPr>
          <p:cNvSpPr txBox="1"/>
          <p:nvPr/>
        </p:nvSpPr>
        <p:spPr>
          <a:xfrm>
            <a:off x="3130277" y="3732627"/>
            <a:ext cx="55593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Click on the link to watch the video on the uncrackable code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064863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2022-06-28T03:15:06Z</dcterms:created>
  <dcterms:modified xsi:type="dcterms:W3CDTF">2022-06-28T03:16:55Z</dcterms:modified>
</cp:coreProperties>
</file>