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57" r:id="rId5"/>
    <p:sldId id="259" r:id="rId6"/>
    <p:sldId id="262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476DD-A8BB-4735-8DD2-3FEFEB1A5A84}" v="1092" dt="2022-01-22T06:56:38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70" d="100"/>
          <a:sy n="70" d="100"/>
        </p:scale>
        <p:origin x="669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A476DD-A8BB-4735-8DD2-3FEFEB1A5A84}"/>
    <pc:docChg chg="undo custSel addSld delSld modSld sldOrd">
      <pc:chgData name="Stewart Gale" userId="3647ddd2-6040-41ae-a96d-232c23482af8" providerId="ADAL" clId="{06A476DD-A8BB-4735-8DD2-3FEFEB1A5A84}" dt="2022-01-22T06:57:07.307" v="1708" actId="14100"/>
      <pc:docMkLst>
        <pc:docMk/>
      </pc:docMkLst>
      <pc:sldChg chg="modSp mod">
        <pc:chgData name="Stewart Gale" userId="3647ddd2-6040-41ae-a96d-232c23482af8" providerId="ADAL" clId="{06A476DD-A8BB-4735-8DD2-3FEFEB1A5A84}" dt="2022-01-22T05:50:58.324" v="16" actId="1076"/>
        <pc:sldMkLst>
          <pc:docMk/>
          <pc:sldMk cId="192481821" sldId="256"/>
        </pc:sldMkLst>
        <pc:picChg chg="mod">
          <ac:chgData name="Stewart Gale" userId="3647ddd2-6040-41ae-a96d-232c23482af8" providerId="ADAL" clId="{06A476DD-A8BB-4735-8DD2-3FEFEB1A5A84}" dt="2022-01-22T05:50:46.579" v="11" actId="1076"/>
          <ac:picMkLst>
            <pc:docMk/>
            <pc:sldMk cId="192481821" sldId="256"/>
            <ac:picMk id="4" creationId="{00000000-0000-0000-0000-000000000000}"/>
          </ac:picMkLst>
        </pc:picChg>
        <pc:picChg chg="mod">
          <ac:chgData name="Stewart Gale" userId="3647ddd2-6040-41ae-a96d-232c23482af8" providerId="ADAL" clId="{06A476DD-A8BB-4735-8DD2-3FEFEB1A5A84}" dt="2022-01-22T05:50:50.725" v="13" actId="14100"/>
          <ac:picMkLst>
            <pc:docMk/>
            <pc:sldMk cId="192481821" sldId="256"/>
            <ac:picMk id="6" creationId="{00000000-0000-0000-0000-000000000000}"/>
          </ac:picMkLst>
        </pc:picChg>
        <pc:picChg chg="mod">
          <ac:chgData name="Stewart Gale" userId="3647ddd2-6040-41ae-a96d-232c23482af8" providerId="ADAL" clId="{06A476DD-A8BB-4735-8DD2-3FEFEB1A5A84}" dt="2022-01-22T05:50:58.324" v="16" actId="1076"/>
          <ac:picMkLst>
            <pc:docMk/>
            <pc:sldMk cId="192481821" sldId="256"/>
            <ac:picMk id="8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06A476DD-A8BB-4735-8DD2-3FEFEB1A5A84}" dt="2022-01-22T06:57:07.307" v="1708" actId="14100"/>
        <pc:sldMkLst>
          <pc:docMk/>
          <pc:sldMk cId="317988168" sldId="257"/>
        </pc:sldMkLst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2" creationId="{5DCC555E-D826-4624-AB79-892170DF5798}"/>
          </ac:spMkLst>
        </pc:spChg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5" creationId="{40B6087B-7A6F-4A07-9BE5-A5A76911EF2A}"/>
          </ac:spMkLst>
        </pc:spChg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6" creationId="{7A059579-F112-4306-AC5B-DFC58BBC18F2}"/>
          </ac:spMkLst>
        </pc:spChg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7" creationId="{AFE5908C-E8F4-4E1D-949A-33AA47C2F9EE}"/>
          </ac:spMkLst>
        </pc:spChg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8" creationId="{09CE1253-07C8-4E75-95D1-76A377B2D788}"/>
          </ac:spMkLst>
        </pc:spChg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9" creationId="{B9B4A937-4060-48B3-8A34-17F27232268E}"/>
          </ac:spMkLst>
        </pc:spChg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10" creationId="{4365C7B7-A7A5-49D8-B28F-F500B85E7BF5}"/>
          </ac:spMkLst>
        </pc:spChg>
        <pc:spChg chg="add del mod">
          <ac:chgData name="Stewart Gale" userId="3647ddd2-6040-41ae-a96d-232c23482af8" providerId="ADAL" clId="{06A476DD-A8BB-4735-8DD2-3FEFEB1A5A84}" dt="2022-01-22T06:55:54.081" v="1681" actId="478"/>
          <ac:spMkLst>
            <pc:docMk/>
            <pc:sldMk cId="317988168" sldId="257"/>
            <ac:spMk id="11" creationId="{10C8DE01-7458-45BA-AAD2-C95FF88FBBE6}"/>
          </ac:spMkLst>
        </pc:spChg>
        <pc:spChg chg="add del">
          <ac:chgData name="Stewart Gale" userId="3647ddd2-6040-41ae-a96d-232c23482af8" providerId="ADAL" clId="{06A476DD-A8BB-4735-8DD2-3FEFEB1A5A84}" dt="2022-01-22T05:56:26.177" v="229" actId="22"/>
          <ac:spMkLst>
            <pc:docMk/>
            <pc:sldMk cId="317988168" sldId="257"/>
            <ac:spMk id="12" creationId="{6DD55E9C-53AE-41C4-B22D-9B93F785630E}"/>
          </ac:spMkLst>
        </pc:spChg>
        <pc:spChg chg="add mod">
          <ac:chgData name="Stewart Gale" userId="3647ddd2-6040-41ae-a96d-232c23482af8" providerId="ADAL" clId="{06A476DD-A8BB-4735-8DD2-3FEFEB1A5A84}" dt="2022-01-22T06:56:30.945" v="1693" actId="1076"/>
          <ac:spMkLst>
            <pc:docMk/>
            <pc:sldMk cId="317988168" sldId="257"/>
            <ac:spMk id="13" creationId="{07C0FEAC-5474-4119-983D-8AE1B2F93E26}"/>
          </ac:spMkLst>
        </pc:spChg>
        <pc:spChg chg="add mod">
          <ac:chgData name="Stewart Gale" userId="3647ddd2-6040-41ae-a96d-232c23482af8" providerId="ADAL" clId="{06A476DD-A8BB-4735-8DD2-3FEFEB1A5A84}" dt="2022-01-22T06:57:07.307" v="1708" actId="14100"/>
          <ac:spMkLst>
            <pc:docMk/>
            <pc:sldMk cId="317988168" sldId="257"/>
            <ac:spMk id="14" creationId="{84C310F7-06AD-4641-AAFA-16C5E4DEDEC5}"/>
          </ac:spMkLst>
        </pc:spChg>
        <pc:spChg chg="add mod">
          <ac:chgData name="Stewart Gale" userId="3647ddd2-6040-41ae-a96d-232c23482af8" providerId="ADAL" clId="{06A476DD-A8BB-4735-8DD2-3FEFEB1A5A84}" dt="2022-01-22T06:57:03.429" v="1706" actId="1076"/>
          <ac:spMkLst>
            <pc:docMk/>
            <pc:sldMk cId="317988168" sldId="257"/>
            <ac:spMk id="15" creationId="{BD169DDA-3A15-4243-9FFD-DD32CD693338}"/>
          </ac:spMkLst>
        </pc:spChg>
        <pc:spChg chg="add mod">
          <ac:chgData name="Stewart Gale" userId="3647ddd2-6040-41ae-a96d-232c23482af8" providerId="ADAL" clId="{06A476DD-A8BB-4735-8DD2-3FEFEB1A5A84}" dt="2022-01-22T06:57:05.576" v="1707" actId="14100"/>
          <ac:spMkLst>
            <pc:docMk/>
            <pc:sldMk cId="317988168" sldId="257"/>
            <ac:spMk id="16" creationId="{D3546FF4-3FC2-4A35-987D-B17AA9CCAD78}"/>
          </ac:spMkLst>
        </pc:spChg>
        <pc:spChg chg="add mod">
          <ac:chgData name="Stewart Gale" userId="3647ddd2-6040-41ae-a96d-232c23482af8" providerId="ADAL" clId="{06A476DD-A8BB-4735-8DD2-3FEFEB1A5A84}" dt="2022-01-22T06:56:45.466" v="1700" actId="1076"/>
          <ac:spMkLst>
            <pc:docMk/>
            <pc:sldMk cId="317988168" sldId="257"/>
            <ac:spMk id="17" creationId="{8C33C376-68D5-419A-A90A-02FE4680F026}"/>
          </ac:spMkLst>
        </pc:spChg>
        <pc:spChg chg="add mod">
          <ac:chgData name="Stewart Gale" userId="3647ddd2-6040-41ae-a96d-232c23482af8" providerId="ADAL" clId="{06A476DD-A8BB-4735-8DD2-3FEFEB1A5A84}" dt="2022-01-22T06:56:47.872" v="1701" actId="1076"/>
          <ac:spMkLst>
            <pc:docMk/>
            <pc:sldMk cId="317988168" sldId="257"/>
            <ac:spMk id="18" creationId="{A8854D1E-3EF1-4E3A-8974-5CDEE2F5BF13}"/>
          </ac:spMkLst>
        </pc:spChg>
        <pc:spChg chg="add mod">
          <ac:chgData name="Stewart Gale" userId="3647ddd2-6040-41ae-a96d-232c23482af8" providerId="ADAL" clId="{06A476DD-A8BB-4735-8DD2-3FEFEB1A5A84}" dt="2022-01-22T06:56:52.744" v="1703" actId="14100"/>
          <ac:spMkLst>
            <pc:docMk/>
            <pc:sldMk cId="317988168" sldId="257"/>
            <ac:spMk id="19" creationId="{4F61C7D6-2719-45FD-9208-0ACBD760F284}"/>
          </ac:spMkLst>
        </pc:spChg>
        <pc:spChg chg="add mod">
          <ac:chgData name="Stewart Gale" userId="3647ddd2-6040-41ae-a96d-232c23482af8" providerId="ADAL" clId="{06A476DD-A8BB-4735-8DD2-3FEFEB1A5A84}" dt="2022-01-22T06:56:58.224" v="1705" actId="14100"/>
          <ac:spMkLst>
            <pc:docMk/>
            <pc:sldMk cId="317988168" sldId="257"/>
            <ac:spMk id="20" creationId="{7506A4FE-1A61-4662-806A-21A35A6082F7}"/>
          </ac:spMkLst>
        </pc:spChg>
        <pc:picChg chg="mod modCrop">
          <ac:chgData name="Stewart Gale" userId="3647ddd2-6040-41ae-a96d-232c23482af8" providerId="ADAL" clId="{06A476DD-A8BB-4735-8DD2-3FEFEB1A5A84}" dt="2022-01-22T06:56:06.117" v="1684" actId="14100"/>
          <ac:picMkLst>
            <pc:docMk/>
            <pc:sldMk cId="317988168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06A476DD-A8BB-4735-8DD2-3FEFEB1A5A84}" dt="2022-01-16T12:17:35.635" v="2" actId="478"/>
          <ac:picMkLst>
            <pc:docMk/>
            <pc:sldMk cId="317988168" sldId="257"/>
            <ac:picMk id="6" creationId="{00000000-0000-0000-0000-000000000000}"/>
          </ac:picMkLst>
        </pc:picChg>
        <pc:picChg chg="del">
          <ac:chgData name="Stewart Gale" userId="3647ddd2-6040-41ae-a96d-232c23482af8" providerId="ADAL" clId="{06A476DD-A8BB-4735-8DD2-3FEFEB1A5A84}" dt="2022-01-16T12:17:35.635" v="2" actId="478"/>
          <ac:picMkLst>
            <pc:docMk/>
            <pc:sldMk cId="317988168" sldId="257"/>
            <ac:picMk id="8" creationId="{00000000-0000-0000-0000-000000000000}"/>
          </ac:picMkLst>
        </pc:picChg>
      </pc:sldChg>
      <pc:sldChg chg="modSp mod">
        <pc:chgData name="Stewart Gale" userId="3647ddd2-6040-41ae-a96d-232c23482af8" providerId="ADAL" clId="{06A476DD-A8BB-4735-8DD2-3FEFEB1A5A84}" dt="2022-01-16T12:18:06.389" v="9" actId="1076"/>
        <pc:sldMkLst>
          <pc:docMk/>
          <pc:sldMk cId="2700014374" sldId="258"/>
        </pc:sldMkLst>
        <pc:spChg chg="mod">
          <ac:chgData name="Stewart Gale" userId="3647ddd2-6040-41ae-a96d-232c23482af8" providerId="ADAL" clId="{06A476DD-A8BB-4735-8DD2-3FEFEB1A5A84}" dt="2022-01-16T12:18:06.389" v="9" actId="1076"/>
          <ac:spMkLst>
            <pc:docMk/>
            <pc:sldMk cId="2700014374" sldId="258"/>
            <ac:spMk id="4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06A476DD-A8BB-4735-8DD2-3FEFEB1A5A84}" dt="2022-01-22T06:17:43.167" v="900"/>
        <pc:sldMkLst>
          <pc:docMk/>
          <pc:sldMk cId="1669945330" sldId="259"/>
        </pc:sldMkLst>
        <pc:spChg chg="add mod">
          <ac:chgData name="Stewart Gale" userId="3647ddd2-6040-41ae-a96d-232c23482af8" providerId="ADAL" clId="{06A476DD-A8BB-4735-8DD2-3FEFEB1A5A84}" dt="2022-01-22T06:11:11.939" v="739" actId="2711"/>
          <ac:spMkLst>
            <pc:docMk/>
            <pc:sldMk cId="1669945330" sldId="259"/>
            <ac:spMk id="4" creationId="{625F116B-4A1E-42BE-AC37-65B30CBCD50E}"/>
          </ac:spMkLst>
        </pc:spChg>
        <pc:spChg chg="add mod">
          <ac:chgData name="Stewart Gale" userId="3647ddd2-6040-41ae-a96d-232c23482af8" providerId="ADAL" clId="{06A476DD-A8BB-4735-8DD2-3FEFEB1A5A84}" dt="2022-01-22T06:11:29.554" v="745" actId="2711"/>
          <ac:spMkLst>
            <pc:docMk/>
            <pc:sldMk cId="1669945330" sldId="259"/>
            <ac:spMk id="5" creationId="{2789EB1F-77D0-4812-8225-2E5817CB5F73}"/>
          </ac:spMkLst>
        </pc:spChg>
        <pc:spChg chg="add del mod">
          <ac:chgData name="Stewart Gale" userId="3647ddd2-6040-41ae-a96d-232c23482af8" providerId="ADAL" clId="{06A476DD-A8BB-4735-8DD2-3FEFEB1A5A84}" dt="2022-01-22T06:10:27.810" v="714" actId="478"/>
          <ac:spMkLst>
            <pc:docMk/>
            <pc:sldMk cId="1669945330" sldId="259"/>
            <ac:spMk id="7" creationId="{25002F1C-353A-496B-99CC-E9C54FEEFC2F}"/>
          </ac:spMkLst>
        </pc:spChg>
        <pc:spChg chg="add del mod">
          <ac:chgData name="Stewart Gale" userId="3647ddd2-6040-41ae-a96d-232c23482af8" providerId="ADAL" clId="{06A476DD-A8BB-4735-8DD2-3FEFEB1A5A84}" dt="2022-01-22T06:10:27.810" v="714" actId="478"/>
          <ac:spMkLst>
            <pc:docMk/>
            <pc:sldMk cId="1669945330" sldId="259"/>
            <ac:spMk id="8" creationId="{3A30EC20-12A7-4C33-87E3-C087C5255ECF}"/>
          </ac:spMkLst>
        </pc:spChg>
        <pc:spChg chg="add del mod">
          <ac:chgData name="Stewart Gale" userId="3647ddd2-6040-41ae-a96d-232c23482af8" providerId="ADAL" clId="{06A476DD-A8BB-4735-8DD2-3FEFEB1A5A84}" dt="2022-01-22T06:10:08.213" v="710" actId="478"/>
          <ac:spMkLst>
            <pc:docMk/>
            <pc:sldMk cId="1669945330" sldId="259"/>
            <ac:spMk id="9" creationId="{1E13A763-62C7-4359-9D5C-D0F9B33C791C}"/>
          </ac:spMkLst>
        </pc:spChg>
        <pc:picChg chg="add mod modCrop">
          <ac:chgData name="Stewart Gale" userId="3647ddd2-6040-41ae-a96d-232c23482af8" providerId="ADAL" clId="{06A476DD-A8BB-4735-8DD2-3FEFEB1A5A84}" dt="2022-01-22T06:10:51.966" v="731" actId="1076"/>
          <ac:picMkLst>
            <pc:docMk/>
            <pc:sldMk cId="1669945330" sldId="259"/>
            <ac:picMk id="2" creationId="{F1F9CDCA-9B13-404A-AD14-926180435EA8}"/>
          </ac:picMkLst>
        </pc:picChg>
        <pc:picChg chg="add del">
          <ac:chgData name="Stewart Gale" userId="3647ddd2-6040-41ae-a96d-232c23482af8" providerId="ADAL" clId="{06A476DD-A8BB-4735-8DD2-3FEFEB1A5A84}" dt="2022-01-22T06:10:25.131" v="713" actId="478"/>
          <ac:picMkLst>
            <pc:docMk/>
            <pc:sldMk cId="1669945330" sldId="259"/>
            <ac:picMk id="3" creationId="{F577EE5E-842F-404F-9B67-16720D2B04F6}"/>
          </ac:picMkLst>
        </pc:picChg>
        <pc:picChg chg="del">
          <ac:chgData name="Stewart Gale" userId="3647ddd2-6040-41ae-a96d-232c23482af8" providerId="ADAL" clId="{06A476DD-A8BB-4735-8DD2-3FEFEB1A5A84}" dt="2022-01-16T12:17:43.068" v="5" actId="478"/>
          <ac:picMkLst>
            <pc:docMk/>
            <pc:sldMk cId="1669945330" sldId="259"/>
            <ac:picMk id="4" creationId="{00000000-0000-0000-0000-000000000000}"/>
          </ac:picMkLst>
        </pc:picChg>
        <pc:picChg chg="add del mod modCrop">
          <ac:chgData name="Stewart Gale" userId="3647ddd2-6040-41ae-a96d-232c23482af8" providerId="ADAL" clId="{06A476DD-A8BB-4735-8DD2-3FEFEB1A5A84}" dt="2022-01-22T06:10:08.213" v="710" actId="478"/>
          <ac:picMkLst>
            <pc:docMk/>
            <pc:sldMk cId="1669945330" sldId="259"/>
            <ac:picMk id="6" creationId="{00000000-0000-0000-0000-000000000000}"/>
          </ac:picMkLst>
        </pc:picChg>
        <pc:picChg chg="add del">
          <ac:chgData name="Stewart Gale" userId="3647ddd2-6040-41ae-a96d-232c23482af8" providerId="ADAL" clId="{06A476DD-A8BB-4735-8DD2-3FEFEB1A5A84}" dt="2022-01-16T12:17:43.068" v="5" actId="478"/>
          <ac:picMkLst>
            <pc:docMk/>
            <pc:sldMk cId="1669945330" sldId="259"/>
            <ac:picMk id="8" creationId="{00000000-0000-0000-0000-000000000000}"/>
          </ac:picMkLst>
        </pc:picChg>
      </pc:sldChg>
      <pc:sldChg chg="delSp modSp add del mod">
        <pc:chgData name="Stewart Gale" userId="3647ddd2-6040-41ae-a96d-232c23482af8" providerId="ADAL" clId="{06A476DD-A8BB-4735-8DD2-3FEFEB1A5A84}" dt="2022-01-22T06:25:02.668" v="1058" actId="47"/>
        <pc:sldMkLst>
          <pc:docMk/>
          <pc:sldMk cId="1650871155" sldId="260"/>
        </pc:sldMkLst>
        <pc:picChg chg="del">
          <ac:chgData name="Stewart Gale" userId="3647ddd2-6040-41ae-a96d-232c23482af8" providerId="ADAL" clId="{06A476DD-A8BB-4735-8DD2-3FEFEB1A5A84}" dt="2022-01-16T12:17:48.788" v="7" actId="478"/>
          <ac:picMkLst>
            <pc:docMk/>
            <pc:sldMk cId="1650871155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06A476DD-A8BB-4735-8DD2-3FEFEB1A5A84}" dt="2022-01-16T12:17:48.788" v="7" actId="478"/>
          <ac:picMkLst>
            <pc:docMk/>
            <pc:sldMk cId="1650871155" sldId="260"/>
            <ac:picMk id="6" creationId="{00000000-0000-0000-0000-000000000000}"/>
          </ac:picMkLst>
        </pc:picChg>
        <pc:picChg chg="mod">
          <ac:chgData name="Stewart Gale" userId="3647ddd2-6040-41ae-a96d-232c23482af8" providerId="ADAL" clId="{06A476DD-A8BB-4735-8DD2-3FEFEB1A5A84}" dt="2022-01-16T12:17:52.869" v="8" actId="1076"/>
          <ac:picMkLst>
            <pc:docMk/>
            <pc:sldMk cId="1650871155" sldId="260"/>
            <ac:picMk id="8" creationId="{00000000-0000-0000-0000-000000000000}"/>
          </ac:picMkLst>
        </pc:picChg>
      </pc:sldChg>
      <pc:sldChg chg="addSp delSp modSp add mod delAnim modAnim">
        <pc:chgData name="Stewart Gale" userId="3647ddd2-6040-41ae-a96d-232c23482af8" providerId="ADAL" clId="{06A476DD-A8BB-4735-8DD2-3FEFEB1A5A84}" dt="2022-01-22T06:17:30.529" v="896"/>
        <pc:sldMkLst>
          <pc:docMk/>
          <pc:sldMk cId="4139929230" sldId="261"/>
        </pc:sldMkLst>
        <pc:spChg chg="del mod">
          <ac:chgData name="Stewart Gale" userId="3647ddd2-6040-41ae-a96d-232c23482af8" providerId="ADAL" clId="{06A476DD-A8BB-4735-8DD2-3FEFEB1A5A84}" dt="2022-01-22T06:13:11.972" v="787" actId="478"/>
          <ac:spMkLst>
            <pc:docMk/>
            <pc:sldMk cId="4139929230" sldId="261"/>
            <ac:spMk id="4" creationId="{625F116B-4A1E-42BE-AC37-65B30CBCD50E}"/>
          </ac:spMkLst>
        </pc:spChg>
        <pc:spChg chg="del mod">
          <ac:chgData name="Stewart Gale" userId="3647ddd2-6040-41ae-a96d-232c23482af8" providerId="ADAL" clId="{06A476DD-A8BB-4735-8DD2-3FEFEB1A5A84}" dt="2022-01-22T06:13:11.972" v="787" actId="478"/>
          <ac:spMkLst>
            <pc:docMk/>
            <pc:sldMk cId="4139929230" sldId="261"/>
            <ac:spMk id="5" creationId="{2789EB1F-77D0-4812-8225-2E5817CB5F73}"/>
          </ac:spMkLst>
        </pc:spChg>
        <pc:spChg chg="del mod">
          <ac:chgData name="Stewart Gale" userId="3647ddd2-6040-41ae-a96d-232c23482af8" providerId="ADAL" clId="{06A476DD-A8BB-4735-8DD2-3FEFEB1A5A84}" dt="2022-01-22T06:13:11.972" v="787" actId="478"/>
          <ac:spMkLst>
            <pc:docMk/>
            <pc:sldMk cId="4139929230" sldId="261"/>
            <ac:spMk id="7" creationId="{25002F1C-353A-496B-99CC-E9C54FEEFC2F}"/>
          </ac:spMkLst>
        </pc:spChg>
        <pc:spChg chg="del mod">
          <ac:chgData name="Stewart Gale" userId="3647ddd2-6040-41ae-a96d-232c23482af8" providerId="ADAL" clId="{06A476DD-A8BB-4735-8DD2-3FEFEB1A5A84}" dt="2022-01-22T06:13:11.972" v="787" actId="478"/>
          <ac:spMkLst>
            <pc:docMk/>
            <pc:sldMk cId="4139929230" sldId="261"/>
            <ac:spMk id="8" creationId="{3A30EC20-12A7-4C33-87E3-C087C5255ECF}"/>
          </ac:spMkLst>
        </pc:spChg>
        <pc:spChg chg="mod">
          <ac:chgData name="Stewart Gale" userId="3647ddd2-6040-41ae-a96d-232c23482af8" providerId="ADAL" clId="{06A476DD-A8BB-4735-8DD2-3FEFEB1A5A84}" dt="2022-01-22T06:17:25.253" v="894" actId="1076"/>
          <ac:spMkLst>
            <pc:docMk/>
            <pc:sldMk cId="4139929230" sldId="261"/>
            <ac:spMk id="9" creationId="{1E13A763-62C7-4359-9D5C-D0F9B33C791C}"/>
          </ac:spMkLst>
        </pc:spChg>
        <pc:spChg chg="add mod">
          <ac:chgData name="Stewart Gale" userId="3647ddd2-6040-41ae-a96d-232c23482af8" providerId="ADAL" clId="{06A476DD-A8BB-4735-8DD2-3FEFEB1A5A84}" dt="2022-01-22T06:17:20.080" v="893" actId="14100"/>
          <ac:spMkLst>
            <pc:docMk/>
            <pc:sldMk cId="4139929230" sldId="261"/>
            <ac:spMk id="11" creationId="{7800FD6F-BCCF-469B-9E29-3C5114F3ACFE}"/>
          </ac:spMkLst>
        </pc:spChg>
        <pc:picChg chg="del mod">
          <ac:chgData name="Stewart Gale" userId="3647ddd2-6040-41ae-a96d-232c23482af8" providerId="ADAL" clId="{06A476DD-A8BB-4735-8DD2-3FEFEB1A5A84}" dt="2022-01-22T06:13:11.972" v="787" actId="478"/>
          <ac:picMkLst>
            <pc:docMk/>
            <pc:sldMk cId="4139929230" sldId="261"/>
            <ac:picMk id="2" creationId="{F1F9CDCA-9B13-404A-AD14-926180435EA8}"/>
          </ac:picMkLst>
        </pc:picChg>
        <pc:picChg chg="mod modCrop">
          <ac:chgData name="Stewart Gale" userId="3647ddd2-6040-41ae-a96d-232c23482af8" providerId="ADAL" clId="{06A476DD-A8BB-4735-8DD2-3FEFEB1A5A84}" dt="2022-01-22T06:14:29.124" v="820" actId="1076"/>
          <ac:picMkLst>
            <pc:docMk/>
            <pc:sldMk cId="4139929230" sldId="261"/>
            <ac:picMk id="6" creationId="{00000000-0000-0000-0000-000000000000}"/>
          </ac:picMkLst>
        </pc:picChg>
        <pc:picChg chg="add del mod modCrop">
          <ac:chgData name="Stewart Gale" userId="3647ddd2-6040-41ae-a96d-232c23482af8" providerId="ADAL" clId="{06A476DD-A8BB-4735-8DD2-3FEFEB1A5A84}" dt="2022-01-22T06:14:05.477" v="803" actId="478"/>
          <ac:picMkLst>
            <pc:docMk/>
            <pc:sldMk cId="4139929230" sldId="261"/>
            <ac:picMk id="10" creationId="{94CF5527-4D52-4E80-918A-62BC6C5926B3}"/>
          </ac:picMkLst>
        </pc:picChg>
      </pc:sldChg>
      <pc:sldChg chg="delSp modSp add mod delAnim modAnim">
        <pc:chgData name="Stewart Gale" userId="3647ddd2-6040-41ae-a96d-232c23482af8" providerId="ADAL" clId="{06A476DD-A8BB-4735-8DD2-3FEFEB1A5A84}" dt="2022-01-22T06:17:37.282" v="898"/>
        <pc:sldMkLst>
          <pc:docMk/>
          <pc:sldMk cId="3473398852" sldId="262"/>
        </pc:sldMkLst>
        <pc:spChg chg="del">
          <ac:chgData name="Stewart Gale" userId="3647ddd2-6040-41ae-a96d-232c23482af8" providerId="ADAL" clId="{06A476DD-A8BB-4735-8DD2-3FEFEB1A5A84}" dt="2022-01-22T06:11:43.369" v="749" actId="478"/>
          <ac:spMkLst>
            <pc:docMk/>
            <pc:sldMk cId="3473398852" sldId="262"/>
            <ac:spMk id="4" creationId="{625F116B-4A1E-42BE-AC37-65B30CBCD50E}"/>
          </ac:spMkLst>
        </pc:spChg>
        <pc:spChg chg="del">
          <ac:chgData name="Stewart Gale" userId="3647ddd2-6040-41ae-a96d-232c23482af8" providerId="ADAL" clId="{06A476DD-A8BB-4735-8DD2-3FEFEB1A5A84}" dt="2022-01-22T06:11:43.369" v="749" actId="478"/>
          <ac:spMkLst>
            <pc:docMk/>
            <pc:sldMk cId="3473398852" sldId="262"/>
            <ac:spMk id="5" creationId="{2789EB1F-77D0-4812-8225-2E5817CB5F73}"/>
          </ac:spMkLst>
        </pc:spChg>
        <pc:spChg chg="mod">
          <ac:chgData name="Stewart Gale" userId="3647ddd2-6040-41ae-a96d-232c23482af8" providerId="ADAL" clId="{06A476DD-A8BB-4735-8DD2-3FEFEB1A5A84}" dt="2022-01-22T06:14:57.578" v="829" actId="14100"/>
          <ac:spMkLst>
            <pc:docMk/>
            <pc:sldMk cId="3473398852" sldId="262"/>
            <ac:spMk id="7" creationId="{25002F1C-353A-496B-99CC-E9C54FEEFC2F}"/>
          </ac:spMkLst>
        </pc:spChg>
        <pc:spChg chg="mod">
          <ac:chgData name="Stewart Gale" userId="3647ddd2-6040-41ae-a96d-232c23482af8" providerId="ADAL" clId="{06A476DD-A8BB-4735-8DD2-3FEFEB1A5A84}" dt="2022-01-22T06:15:02.602" v="831" actId="14100"/>
          <ac:spMkLst>
            <pc:docMk/>
            <pc:sldMk cId="3473398852" sldId="262"/>
            <ac:spMk id="8" creationId="{3A30EC20-12A7-4C33-87E3-C087C5255ECF}"/>
          </ac:spMkLst>
        </pc:spChg>
        <pc:picChg chg="mod modCrop">
          <ac:chgData name="Stewart Gale" userId="3647ddd2-6040-41ae-a96d-232c23482af8" providerId="ADAL" clId="{06A476DD-A8BB-4735-8DD2-3FEFEB1A5A84}" dt="2022-01-22T06:11:58.636" v="755" actId="1076"/>
          <ac:picMkLst>
            <pc:docMk/>
            <pc:sldMk cId="3473398852" sldId="262"/>
            <ac:picMk id="2" creationId="{F1F9CDCA-9B13-404A-AD14-926180435EA8}"/>
          </ac:picMkLst>
        </pc:picChg>
        <pc:picChg chg="del mod">
          <ac:chgData name="Stewart Gale" userId="3647ddd2-6040-41ae-a96d-232c23482af8" providerId="ADAL" clId="{06A476DD-A8BB-4735-8DD2-3FEFEB1A5A84}" dt="2022-01-22T06:11:36.252" v="747" actId="478"/>
          <ac:picMkLst>
            <pc:docMk/>
            <pc:sldMk cId="3473398852" sldId="262"/>
            <ac:picMk id="3" creationId="{F577EE5E-842F-404F-9B67-16720D2B04F6}"/>
          </ac:picMkLst>
        </pc:picChg>
      </pc:sldChg>
      <pc:sldChg chg="addSp delSp modSp add mod delAnim modAnim">
        <pc:chgData name="Stewart Gale" userId="3647ddd2-6040-41ae-a96d-232c23482af8" providerId="ADAL" clId="{06A476DD-A8BB-4735-8DD2-3FEFEB1A5A84}" dt="2022-01-22T06:24:03.613" v="1052"/>
        <pc:sldMkLst>
          <pc:docMk/>
          <pc:sldMk cId="2712918024" sldId="263"/>
        </pc:sldMkLst>
        <pc:spChg chg="add mod">
          <ac:chgData name="Stewart Gale" userId="3647ddd2-6040-41ae-a96d-232c23482af8" providerId="ADAL" clId="{06A476DD-A8BB-4735-8DD2-3FEFEB1A5A84}" dt="2022-01-22T06:22:48.688" v="1016" actId="20577"/>
          <ac:spMkLst>
            <pc:docMk/>
            <pc:sldMk cId="2712918024" sldId="263"/>
            <ac:spMk id="5" creationId="{A358C676-81B2-4A65-AD9C-C7ADC2730FF4}"/>
          </ac:spMkLst>
        </pc:spChg>
        <pc:spChg chg="add mod">
          <ac:chgData name="Stewart Gale" userId="3647ddd2-6040-41ae-a96d-232c23482af8" providerId="ADAL" clId="{06A476DD-A8BB-4735-8DD2-3FEFEB1A5A84}" dt="2022-01-22T06:23:24.800" v="1034" actId="1076"/>
          <ac:spMkLst>
            <pc:docMk/>
            <pc:sldMk cId="2712918024" sldId="263"/>
            <ac:spMk id="7" creationId="{4410468D-12EB-475C-8196-6BF87260BC01}"/>
          </ac:spMkLst>
        </pc:spChg>
        <pc:spChg chg="add mod">
          <ac:chgData name="Stewart Gale" userId="3647ddd2-6040-41ae-a96d-232c23482af8" providerId="ADAL" clId="{06A476DD-A8BB-4735-8DD2-3FEFEB1A5A84}" dt="2022-01-22T06:23:56.893" v="1049" actId="1076"/>
          <ac:spMkLst>
            <pc:docMk/>
            <pc:sldMk cId="2712918024" sldId="263"/>
            <ac:spMk id="8" creationId="{D55F8EBA-C92D-47C3-BE77-46823F2D5FAE}"/>
          </ac:spMkLst>
        </pc:spChg>
        <pc:spChg chg="del">
          <ac:chgData name="Stewart Gale" userId="3647ddd2-6040-41ae-a96d-232c23482af8" providerId="ADAL" clId="{06A476DD-A8BB-4735-8DD2-3FEFEB1A5A84}" dt="2022-01-22T06:14:37.531" v="822" actId="478"/>
          <ac:spMkLst>
            <pc:docMk/>
            <pc:sldMk cId="2712918024" sldId="263"/>
            <ac:spMk id="9" creationId="{1E13A763-62C7-4359-9D5C-D0F9B33C791C}"/>
          </ac:spMkLst>
        </pc:spChg>
        <pc:picChg chg="del">
          <ac:chgData name="Stewart Gale" userId="3647ddd2-6040-41ae-a96d-232c23482af8" providerId="ADAL" clId="{06A476DD-A8BB-4735-8DD2-3FEFEB1A5A84}" dt="2022-01-22T06:14:35.415" v="821" actId="478"/>
          <ac:picMkLst>
            <pc:docMk/>
            <pc:sldMk cId="2712918024" sldId="263"/>
            <ac:picMk id="6" creationId="{00000000-0000-0000-0000-000000000000}"/>
          </ac:picMkLst>
        </pc:picChg>
        <pc:picChg chg="mod">
          <ac:chgData name="Stewart Gale" userId="3647ddd2-6040-41ae-a96d-232c23482af8" providerId="ADAL" clId="{06A476DD-A8BB-4735-8DD2-3FEFEB1A5A84}" dt="2022-01-22T06:20:18.274" v="979" actId="1076"/>
          <ac:picMkLst>
            <pc:docMk/>
            <pc:sldMk cId="2712918024" sldId="263"/>
            <ac:picMk id="10" creationId="{94CF5527-4D52-4E80-918A-62BC6C5926B3}"/>
          </ac:picMkLst>
        </pc:picChg>
      </pc:sldChg>
      <pc:sldChg chg="addSp delSp modSp add mod delAnim modAnim">
        <pc:chgData name="Stewart Gale" userId="3647ddd2-6040-41ae-a96d-232c23482af8" providerId="ADAL" clId="{06A476DD-A8BB-4735-8DD2-3FEFEB1A5A84}" dt="2022-01-22T06:40:35.934" v="1432"/>
        <pc:sldMkLst>
          <pc:docMk/>
          <pc:sldMk cId="1287520973" sldId="264"/>
        </pc:sldMkLst>
        <pc:spChg chg="add del mod">
          <ac:chgData name="Stewart Gale" userId="3647ddd2-6040-41ae-a96d-232c23482af8" providerId="ADAL" clId="{06A476DD-A8BB-4735-8DD2-3FEFEB1A5A84}" dt="2022-01-22T06:25:25.864" v="1065" actId="478"/>
          <ac:spMkLst>
            <pc:docMk/>
            <pc:sldMk cId="1287520973" sldId="264"/>
            <ac:spMk id="3" creationId="{F7986BCF-5F33-404E-941A-732D3614D499}"/>
          </ac:spMkLst>
        </pc:spChg>
        <pc:spChg chg="add mod">
          <ac:chgData name="Stewart Gale" userId="3647ddd2-6040-41ae-a96d-232c23482af8" providerId="ADAL" clId="{06A476DD-A8BB-4735-8DD2-3FEFEB1A5A84}" dt="2022-01-22T06:38:44.319" v="1398" actId="1076"/>
          <ac:spMkLst>
            <pc:docMk/>
            <pc:sldMk cId="1287520973" sldId="264"/>
            <ac:spMk id="4" creationId="{CD263DFD-5342-4416-9B76-E2CF603B8FF8}"/>
          </ac:spMkLst>
        </pc:spChg>
        <pc:spChg chg="add mod">
          <ac:chgData name="Stewart Gale" userId="3647ddd2-6040-41ae-a96d-232c23482af8" providerId="ADAL" clId="{06A476DD-A8BB-4735-8DD2-3FEFEB1A5A84}" dt="2022-01-22T06:38:44.319" v="1398" actId="1076"/>
          <ac:spMkLst>
            <pc:docMk/>
            <pc:sldMk cId="1287520973" sldId="264"/>
            <ac:spMk id="6" creationId="{641ADAC2-C479-47DC-BCE0-8EBBBE08FC76}"/>
          </ac:spMkLst>
        </pc:spChg>
        <pc:spChg chg="add mod">
          <ac:chgData name="Stewart Gale" userId="3647ddd2-6040-41ae-a96d-232c23482af8" providerId="ADAL" clId="{06A476DD-A8BB-4735-8DD2-3FEFEB1A5A84}" dt="2022-01-22T06:40:02.486" v="1421" actId="1076"/>
          <ac:spMkLst>
            <pc:docMk/>
            <pc:sldMk cId="1287520973" sldId="264"/>
            <ac:spMk id="7" creationId="{5E050882-5031-4044-9866-ED7D9A2AA241}"/>
          </ac:spMkLst>
        </pc:spChg>
        <pc:spChg chg="add mod">
          <ac:chgData name="Stewart Gale" userId="3647ddd2-6040-41ae-a96d-232c23482af8" providerId="ADAL" clId="{06A476DD-A8BB-4735-8DD2-3FEFEB1A5A84}" dt="2022-01-22T06:39:01.020" v="1403" actId="1076"/>
          <ac:spMkLst>
            <pc:docMk/>
            <pc:sldMk cId="1287520973" sldId="264"/>
            <ac:spMk id="9" creationId="{52BA9D93-DE7F-420C-A336-56AA33057BAC}"/>
          </ac:spMkLst>
        </pc:spChg>
        <pc:spChg chg="add del mod">
          <ac:chgData name="Stewart Gale" userId="3647ddd2-6040-41ae-a96d-232c23482af8" providerId="ADAL" clId="{06A476DD-A8BB-4735-8DD2-3FEFEB1A5A84}" dt="2022-01-22T06:31:07.286" v="1281" actId="478"/>
          <ac:spMkLst>
            <pc:docMk/>
            <pc:sldMk cId="1287520973" sldId="264"/>
            <ac:spMk id="10" creationId="{88715479-96EA-471C-979F-26DC1163FFD5}"/>
          </ac:spMkLst>
        </pc:spChg>
        <pc:spChg chg="add del mod">
          <ac:chgData name="Stewart Gale" userId="3647ddd2-6040-41ae-a96d-232c23482af8" providerId="ADAL" clId="{06A476DD-A8BB-4735-8DD2-3FEFEB1A5A84}" dt="2022-01-22T06:39:39.734" v="1413" actId="478"/>
          <ac:spMkLst>
            <pc:docMk/>
            <pc:sldMk cId="1287520973" sldId="264"/>
            <ac:spMk id="11" creationId="{1D755AE9-7D8D-40EB-A95F-0871A4996679}"/>
          </ac:spMkLst>
        </pc:spChg>
        <pc:spChg chg="add del">
          <ac:chgData name="Stewart Gale" userId="3647ddd2-6040-41ae-a96d-232c23482af8" providerId="ADAL" clId="{06A476DD-A8BB-4735-8DD2-3FEFEB1A5A84}" dt="2022-01-22T06:31:17.516" v="1283" actId="22"/>
          <ac:spMkLst>
            <pc:docMk/>
            <pc:sldMk cId="1287520973" sldId="264"/>
            <ac:spMk id="12" creationId="{61C6A970-DFD3-4BD2-9BA3-194CFF4A1401}"/>
          </ac:spMkLst>
        </pc:spChg>
        <pc:spChg chg="add mod">
          <ac:chgData name="Stewart Gale" userId="3647ddd2-6040-41ae-a96d-232c23482af8" providerId="ADAL" clId="{06A476DD-A8BB-4735-8DD2-3FEFEB1A5A84}" dt="2022-01-22T06:39:21.968" v="1408" actId="1076"/>
          <ac:spMkLst>
            <pc:docMk/>
            <pc:sldMk cId="1287520973" sldId="264"/>
            <ac:spMk id="14" creationId="{DAB52AE2-F7FC-40CE-B119-FBB67DD12B62}"/>
          </ac:spMkLst>
        </pc:spChg>
        <pc:spChg chg="add mod">
          <ac:chgData name="Stewart Gale" userId="3647ddd2-6040-41ae-a96d-232c23482af8" providerId="ADAL" clId="{06A476DD-A8BB-4735-8DD2-3FEFEB1A5A84}" dt="2022-01-22T06:39:25.907" v="1409" actId="1076"/>
          <ac:spMkLst>
            <pc:docMk/>
            <pc:sldMk cId="1287520973" sldId="264"/>
            <ac:spMk id="15" creationId="{C29912F8-EA64-44F5-8553-1A394D76F1F3}"/>
          </ac:spMkLst>
        </pc:spChg>
        <pc:spChg chg="add mod">
          <ac:chgData name="Stewart Gale" userId="3647ddd2-6040-41ae-a96d-232c23482af8" providerId="ADAL" clId="{06A476DD-A8BB-4735-8DD2-3FEFEB1A5A84}" dt="2022-01-22T06:40:06.873" v="1427" actId="1036"/>
          <ac:spMkLst>
            <pc:docMk/>
            <pc:sldMk cId="1287520973" sldId="264"/>
            <ac:spMk id="16" creationId="{031587D5-23F9-4297-A006-4F6BDB502756}"/>
          </ac:spMkLst>
        </pc:spChg>
        <pc:spChg chg="add mod">
          <ac:chgData name="Stewart Gale" userId="3647ddd2-6040-41ae-a96d-232c23482af8" providerId="ADAL" clId="{06A476DD-A8BB-4735-8DD2-3FEFEB1A5A84}" dt="2022-01-22T06:39:54.157" v="1420" actId="113"/>
          <ac:spMkLst>
            <pc:docMk/>
            <pc:sldMk cId="1287520973" sldId="264"/>
            <ac:spMk id="17" creationId="{366C1324-1E9C-4655-8003-0878A2A20E0C}"/>
          </ac:spMkLst>
        </pc:spChg>
        <pc:picChg chg="mod modCrop">
          <ac:chgData name="Stewart Gale" userId="3647ddd2-6040-41ae-a96d-232c23482af8" providerId="ADAL" clId="{06A476DD-A8BB-4735-8DD2-3FEFEB1A5A84}" dt="2022-01-22T06:38:56.082" v="1402" actId="1076"/>
          <ac:picMkLst>
            <pc:docMk/>
            <pc:sldMk cId="1287520973" sldId="264"/>
            <ac:picMk id="8" creationId="{00000000-0000-0000-0000-000000000000}"/>
          </ac:picMkLst>
        </pc:picChg>
      </pc:sldChg>
      <pc:sldChg chg="addSp delSp modSp add mod delAnim modAnim">
        <pc:chgData name="Stewart Gale" userId="3647ddd2-6040-41ae-a96d-232c23482af8" providerId="ADAL" clId="{06A476DD-A8BB-4735-8DD2-3FEFEB1A5A84}" dt="2022-01-22T06:54:07.966" v="1646"/>
        <pc:sldMkLst>
          <pc:docMk/>
          <pc:sldMk cId="3049242487" sldId="265"/>
        </pc:sldMkLst>
        <pc:spChg chg="add mod">
          <ac:chgData name="Stewart Gale" userId="3647ddd2-6040-41ae-a96d-232c23482af8" providerId="ADAL" clId="{06A476DD-A8BB-4735-8DD2-3FEFEB1A5A84}" dt="2022-01-22T06:41:44.233" v="1452" actId="20577"/>
          <ac:spMkLst>
            <pc:docMk/>
            <pc:sldMk cId="3049242487" sldId="265"/>
            <ac:spMk id="3" creationId="{4361DE23-F557-41BE-A2C5-9D99A795A904}"/>
          </ac:spMkLst>
        </pc:spChg>
        <pc:spChg chg="add mod">
          <ac:chgData name="Stewart Gale" userId="3647ddd2-6040-41ae-a96d-232c23482af8" providerId="ADAL" clId="{06A476DD-A8BB-4735-8DD2-3FEFEB1A5A84}" dt="2022-01-22T06:43:18.784" v="1488" actId="1076"/>
          <ac:spMkLst>
            <pc:docMk/>
            <pc:sldMk cId="3049242487" sldId="265"/>
            <ac:spMk id="4" creationId="{513BF72F-710D-44AC-BEBA-D87F10332320}"/>
          </ac:spMkLst>
        </pc:spChg>
        <pc:spChg chg="add mod">
          <ac:chgData name="Stewart Gale" userId="3647ddd2-6040-41ae-a96d-232c23482af8" providerId="ADAL" clId="{06A476DD-A8BB-4735-8DD2-3FEFEB1A5A84}" dt="2022-01-22T06:43:18.784" v="1488" actId="1076"/>
          <ac:spMkLst>
            <pc:docMk/>
            <pc:sldMk cId="3049242487" sldId="265"/>
            <ac:spMk id="5" creationId="{C7C401CB-05DC-4A7C-BC5A-BD21D1D776D9}"/>
          </ac:spMkLst>
        </pc:spChg>
        <pc:spChg chg="add mod">
          <ac:chgData name="Stewart Gale" userId="3647ddd2-6040-41ae-a96d-232c23482af8" providerId="ADAL" clId="{06A476DD-A8BB-4735-8DD2-3FEFEB1A5A84}" dt="2022-01-22T06:42:09.165" v="1466" actId="20577"/>
          <ac:spMkLst>
            <pc:docMk/>
            <pc:sldMk cId="3049242487" sldId="265"/>
            <ac:spMk id="6" creationId="{6DD7574A-23FC-42CF-B487-764582ABADAF}"/>
          </ac:spMkLst>
        </pc:spChg>
        <pc:spChg chg="add mod">
          <ac:chgData name="Stewart Gale" userId="3647ddd2-6040-41ae-a96d-232c23482af8" providerId="ADAL" clId="{06A476DD-A8BB-4735-8DD2-3FEFEB1A5A84}" dt="2022-01-22T06:44:10.883" v="1511" actId="114"/>
          <ac:spMkLst>
            <pc:docMk/>
            <pc:sldMk cId="3049242487" sldId="265"/>
            <ac:spMk id="7" creationId="{21372754-8F38-412B-9F13-86276B294BC6}"/>
          </ac:spMkLst>
        </pc:spChg>
        <pc:spChg chg="add del mod">
          <ac:chgData name="Stewart Gale" userId="3647ddd2-6040-41ae-a96d-232c23482af8" providerId="ADAL" clId="{06A476DD-A8BB-4735-8DD2-3FEFEB1A5A84}" dt="2022-01-22T06:46:07.503" v="1517" actId="478"/>
          <ac:spMkLst>
            <pc:docMk/>
            <pc:sldMk cId="3049242487" sldId="265"/>
            <ac:spMk id="9" creationId="{58420D3F-4F93-4A72-ACD3-928027846C10}"/>
          </ac:spMkLst>
        </pc:spChg>
        <pc:spChg chg="add mod">
          <ac:chgData name="Stewart Gale" userId="3647ddd2-6040-41ae-a96d-232c23482af8" providerId="ADAL" clId="{06A476DD-A8BB-4735-8DD2-3FEFEB1A5A84}" dt="2022-01-22T06:53:43.283" v="1642" actId="1076"/>
          <ac:spMkLst>
            <pc:docMk/>
            <pc:sldMk cId="3049242487" sldId="265"/>
            <ac:spMk id="10" creationId="{3ABDB631-426B-4FCD-AFEB-793043C36356}"/>
          </ac:spMkLst>
        </pc:spChg>
        <pc:spChg chg="add mod">
          <ac:chgData name="Stewart Gale" userId="3647ddd2-6040-41ae-a96d-232c23482af8" providerId="ADAL" clId="{06A476DD-A8BB-4735-8DD2-3FEFEB1A5A84}" dt="2022-01-22T06:53:43.283" v="1642" actId="1076"/>
          <ac:spMkLst>
            <pc:docMk/>
            <pc:sldMk cId="3049242487" sldId="265"/>
            <ac:spMk id="11" creationId="{EFFC6B82-CC9C-4D01-B724-CE2C651C3BF4}"/>
          </ac:spMkLst>
        </pc:spChg>
        <pc:spChg chg="add del mod">
          <ac:chgData name="Stewart Gale" userId="3647ddd2-6040-41ae-a96d-232c23482af8" providerId="ADAL" clId="{06A476DD-A8BB-4735-8DD2-3FEFEB1A5A84}" dt="2022-01-22T06:46:07.503" v="1517" actId="478"/>
          <ac:spMkLst>
            <pc:docMk/>
            <pc:sldMk cId="3049242487" sldId="265"/>
            <ac:spMk id="12" creationId="{DF21998A-1FC8-465D-942A-449F51761556}"/>
          </ac:spMkLst>
        </pc:spChg>
        <pc:spChg chg="add mod">
          <ac:chgData name="Stewart Gale" userId="3647ddd2-6040-41ae-a96d-232c23482af8" providerId="ADAL" clId="{06A476DD-A8BB-4735-8DD2-3FEFEB1A5A84}" dt="2022-01-22T06:53:49.884" v="1643" actId="1076"/>
          <ac:spMkLst>
            <pc:docMk/>
            <pc:sldMk cId="3049242487" sldId="265"/>
            <ac:spMk id="13" creationId="{9CBF5311-77CF-4F05-806C-B8388F16900B}"/>
          </ac:spMkLst>
        </pc:spChg>
        <pc:spChg chg="add mod">
          <ac:chgData name="Stewart Gale" userId="3647ddd2-6040-41ae-a96d-232c23482af8" providerId="ADAL" clId="{06A476DD-A8BB-4735-8DD2-3FEFEB1A5A84}" dt="2022-01-22T06:53:03.236" v="1636" actId="14100"/>
          <ac:spMkLst>
            <pc:docMk/>
            <pc:sldMk cId="3049242487" sldId="265"/>
            <ac:spMk id="14" creationId="{3AE10BC0-A253-4327-AC99-F47CAEB3BACF}"/>
          </ac:spMkLst>
        </pc:spChg>
        <pc:spChg chg="add mod">
          <ac:chgData name="Stewart Gale" userId="3647ddd2-6040-41ae-a96d-232c23482af8" providerId="ADAL" clId="{06A476DD-A8BB-4735-8DD2-3FEFEB1A5A84}" dt="2022-01-22T06:53:43.283" v="1642" actId="1076"/>
          <ac:spMkLst>
            <pc:docMk/>
            <pc:sldMk cId="3049242487" sldId="265"/>
            <ac:spMk id="15" creationId="{ABF6D5E5-0F10-4AFD-AC1A-AE689BF3B4EB}"/>
          </ac:spMkLst>
        </pc:spChg>
        <pc:picChg chg="mod modCrop">
          <ac:chgData name="Stewart Gale" userId="3647ddd2-6040-41ae-a96d-232c23482af8" providerId="ADAL" clId="{06A476DD-A8BB-4735-8DD2-3FEFEB1A5A84}" dt="2022-01-22T06:43:09.309" v="1486" actId="1076"/>
          <ac:picMkLst>
            <pc:docMk/>
            <pc:sldMk cId="3049242487" sldId="265"/>
            <ac:picMk id="8" creationId="{00000000-0000-0000-0000-000000000000}"/>
          </ac:picMkLst>
        </pc:picChg>
      </pc:sldChg>
      <pc:sldChg chg="delSp modSp add mod ord delAnim">
        <pc:chgData name="Stewart Gale" userId="3647ddd2-6040-41ae-a96d-232c23482af8" providerId="ADAL" clId="{06A476DD-A8BB-4735-8DD2-3FEFEB1A5A84}" dt="2022-01-22T06:55:50.393" v="1680"/>
        <pc:sldMkLst>
          <pc:docMk/>
          <pc:sldMk cId="4113609794" sldId="266"/>
        </pc:sldMkLst>
        <pc:spChg chg="mod">
          <ac:chgData name="Stewart Gale" userId="3647ddd2-6040-41ae-a96d-232c23482af8" providerId="ADAL" clId="{06A476DD-A8BB-4735-8DD2-3FEFEB1A5A84}" dt="2022-01-22T06:55:46.866" v="1678" actId="1076"/>
          <ac:spMkLst>
            <pc:docMk/>
            <pc:sldMk cId="4113609794" sldId="266"/>
            <ac:spMk id="2" creationId="{5DCC555E-D826-4624-AB79-892170DF5798}"/>
          </ac:spMkLst>
        </pc:spChg>
        <pc:spChg chg="mod">
          <ac:chgData name="Stewart Gale" userId="3647ddd2-6040-41ae-a96d-232c23482af8" providerId="ADAL" clId="{06A476DD-A8BB-4735-8DD2-3FEFEB1A5A84}" dt="2022-01-22T06:55:41.111" v="1677" actId="113"/>
          <ac:spMkLst>
            <pc:docMk/>
            <pc:sldMk cId="4113609794" sldId="266"/>
            <ac:spMk id="5" creationId="{40B6087B-7A6F-4A07-9BE5-A5A76911EF2A}"/>
          </ac:spMkLst>
        </pc:spChg>
        <pc:spChg chg="mod">
          <ac:chgData name="Stewart Gale" userId="3647ddd2-6040-41ae-a96d-232c23482af8" providerId="ADAL" clId="{06A476DD-A8BB-4735-8DD2-3FEFEB1A5A84}" dt="2022-01-22T06:55:22.490" v="1669" actId="14100"/>
          <ac:spMkLst>
            <pc:docMk/>
            <pc:sldMk cId="4113609794" sldId="266"/>
            <ac:spMk id="6" creationId="{7A059579-F112-4306-AC5B-DFC58BBC18F2}"/>
          </ac:spMkLst>
        </pc:spChg>
        <pc:spChg chg="mod">
          <ac:chgData name="Stewart Gale" userId="3647ddd2-6040-41ae-a96d-232c23482af8" providerId="ADAL" clId="{06A476DD-A8BB-4735-8DD2-3FEFEB1A5A84}" dt="2022-01-22T06:55:26.771" v="1670" actId="1076"/>
          <ac:spMkLst>
            <pc:docMk/>
            <pc:sldMk cId="4113609794" sldId="266"/>
            <ac:spMk id="7" creationId="{AFE5908C-E8F4-4E1D-949A-33AA47C2F9EE}"/>
          </ac:spMkLst>
        </pc:spChg>
        <pc:spChg chg="mod">
          <ac:chgData name="Stewart Gale" userId="3647ddd2-6040-41ae-a96d-232c23482af8" providerId="ADAL" clId="{06A476DD-A8BB-4735-8DD2-3FEFEB1A5A84}" dt="2022-01-22T06:55:06.768" v="1660" actId="1076"/>
          <ac:spMkLst>
            <pc:docMk/>
            <pc:sldMk cId="4113609794" sldId="266"/>
            <ac:spMk id="8" creationId="{09CE1253-07C8-4E75-95D1-76A377B2D788}"/>
          </ac:spMkLst>
        </pc:spChg>
        <pc:spChg chg="mod">
          <ac:chgData name="Stewart Gale" userId="3647ddd2-6040-41ae-a96d-232c23482af8" providerId="ADAL" clId="{06A476DD-A8BB-4735-8DD2-3FEFEB1A5A84}" dt="2022-01-22T06:55:08.985" v="1661" actId="1076"/>
          <ac:spMkLst>
            <pc:docMk/>
            <pc:sldMk cId="4113609794" sldId="266"/>
            <ac:spMk id="9" creationId="{B9B4A937-4060-48B3-8A34-17F27232268E}"/>
          </ac:spMkLst>
        </pc:spChg>
        <pc:spChg chg="mod">
          <ac:chgData name="Stewart Gale" userId="3647ddd2-6040-41ae-a96d-232c23482af8" providerId="ADAL" clId="{06A476DD-A8BB-4735-8DD2-3FEFEB1A5A84}" dt="2022-01-22T06:54:58.639" v="1657" actId="1076"/>
          <ac:spMkLst>
            <pc:docMk/>
            <pc:sldMk cId="4113609794" sldId="266"/>
            <ac:spMk id="10" creationId="{4365C7B7-A7A5-49D8-B28F-F500B85E7BF5}"/>
          </ac:spMkLst>
        </pc:spChg>
        <pc:spChg chg="mod">
          <ac:chgData name="Stewart Gale" userId="3647ddd2-6040-41ae-a96d-232c23482af8" providerId="ADAL" clId="{06A476DD-A8BB-4735-8DD2-3FEFEB1A5A84}" dt="2022-01-22T06:55:01.472" v="1658" actId="1076"/>
          <ac:spMkLst>
            <pc:docMk/>
            <pc:sldMk cId="4113609794" sldId="266"/>
            <ac:spMk id="11" creationId="{10C8DE01-7458-45BA-AAD2-C95FF88FBBE6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13" creationId="{07C0FEAC-5474-4119-983D-8AE1B2F93E26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14" creationId="{84C310F7-06AD-4641-AAFA-16C5E4DEDEC5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15" creationId="{BD169DDA-3A15-4243-9FFD-DD32CD693338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16" creationId="{D3546FF4-3FC2-4A35-987D-B17AA9CCAD78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17" creationId="{8C33C376-68D5-419A-A90A-02FE4680F026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18" creationId="{A8854D1E-3EF1-4E3A-8974-5CDEE2F5BF13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19" creationId="{4F61C7D6-2719-45FD-9208-0ACBD760F284}"/>
          </ac:spMkLst>
        </pc:spChg>
        <pc:spChg chg="del">
          <ac:chgData name="Stewart Gale" userId="3647ddd2-6040-41ae-a96d-232c23482af8" providerId="ADAL" clId="{06A476DD-A8BB-4735-8DD2-3FEFEB1A5A84}" dt="2022-01-22T06:54:29.910" v="1648" actId="478"/>
          <ac:spMkLst>
            <pc:docMk/>
            <pc:sldMk cId="4113609794" sldId="266"/>
            <ac:spMk id="20" creationId="{7506A4FE-1A61-4662-806A-21A35A6082F7}"/>
          </ac:spMkLst>
        </pc:spChg>
        <pc:picChg chg="mod modCrop">
          <ac:chgData name="Stewart Gale" userId="3647ddd2-6040-41ae-a96d-232c23482af8" providerId="ADAL" clId="{06A476DD-A8BB-4735-8DD2-3FEFEB1A5A84}" dt="2022-01-22T06:54:44.971" v="1651" actId="14100"/>
          <ac:picMkLst>
            <pc:docMk/>
            <pc:sldMk cId="4113609794" sldId="266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75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386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54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89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16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863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75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42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73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4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55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E0FA2-23B4-4840-977F-6203BF96F6AC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3FAC0-A24D-4B96-9AA1-F9142645F9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62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8504"/>
          <a:stretch/>
        </p:blipFill>
        <p:spPr>
          <a:xfrm>
            <a:off x="222915" y="91658"/>
            <a:ext cx="4110786" cy="6500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39510"/>
          <a:stretch/>
        </p:blipFill>
        <p:spPr>
          <a:xfrm>
            <a:off x="4444549" y="59498"/>
            <a:ext cx="3226340" cy="67292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r="60567"/>
          <a:stretch/>
        </p:blipFill>
        <p:spPr>
          <a:xfrm>
            <a:off x="8328351" y="59498"/>
            <a:ext cx="3381511" cy="657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81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0690" y="2161309"/>
            <a:ext cx="79137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70001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8504" b="46556"/>
          <a:stretch/>
        </p:blipFill>
        <p:spPr>
          <a:xfrm>
            <a:off x="355918" y="56201"/>
            <a:ext cx="7716602" cy="65220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CC555E-D826-4624-AB79-892170DF5798}"/>
              </a:ext>
            </a:extLst>
          </p:cNvPr>
          <p:cNvSpPr txBox="1"/>
          <p:nvPr/>
        </p:nvSpPr>
        <p:spPr>
          <a:xfrm>
            <a:off x="1753210" y="1425891"/>
            <a:ext cx="4120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g(5) = 4(5) – 5 = 15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B6087B-7A6F-4A07-9BE5-A5A76911EF2A}"/>
              </a:ext>
            </a:extLst>
          </p:cNvPr>
          <p:cNvSpPr txBox="1"/>
          <p:nvPr/>
        </p:nvSpPr>
        <p:spPr>
          <a:xfrm>
            <a:off x="6521535" y="1372823"/>
            <a:ext cx="4697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f(15) = (15) + 9 = </a:t>
            </a:r>
            <a:r>
              <a:rPr lang="en-US" sz="4000" b="1" dirty="0">
                <a:solidFill>
                  <a:srgbClr val="FF0000"/>
                </a:solidFill>
              </a:rPr>
              <a:t>543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059579-F112-4306-AC5B-DFC58BBC18F2}"/>
              </a:ext>
            </a:extLst>
          </p:cNvPr>
          <p:cNvSpPr txBox="1"/>
          <p:nvPr/>
        </p:nvSpPr>
        <p:spPr>
          <a:xfrm>
            <a:off x="1732917" y="2519034"/>
            <a:ext cx="4244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f(0) = 3(0) + 9 = 9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5908C-E8F4-4E1D-949A-33AA47C2F9EE}"/>
              </a:ext>
            </a:extLst>
          </p:cNvPr>
          <p:cNvSpPr txBox="1"/>
          <p:nvPr/>
        </p:nvSpPr>
        <p:spPr>
          <a:xfrm>
            <a:off x="6521535" y="2465230"/>
            <a:ext cx="4565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g(9) = 4(9) – 5 = </a:t>
            </a:r>
            <a:r>
              <a:rPr lang="en-US" sz="4400" b="1" dirty="0">
                <a:solidFill>
                  <a:srgbClr val="FF0000"/>
                </a:solidFill>
              </a:rPr>
              <a:t>31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CE1253-07C8-4E75-95D1-76A377B2D788}"/>
              </a:ext>
            </a:extLst>
          </p:cNvPr>
          <p:cNvSpPr txBox="1"/>
          <p:nvPr/>
        </p:nvSpPr>
        <p:spPr>
          <a:xfrm>
            <a:off x="1881648" y="4459091"/>
            <a:ext cx="4426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g(1) = 6(1) + 3 = 9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B4A937-4060-48B3-8A34-17F27232268E}"/>
                  </a:ext>
                </a:extLst>
              </p:cNvPr>
              <p:cNvSpPr txBox="1"/>
              <p:nvPr/>
            </p:nvSpPr>
            <p:spPr>
              <a:xfrm>
                <a:off x="6436297" y="4473153"/>
                <a:ext cx="539978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f(9) = 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9)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 = 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78</a:t>
                </a:r>
                <a:r>
                  <a:rPr lang="en-US" sz="4000" dirty="0">
                    <a:solidFill>
                      <a:srgbClr val="FF0000"/>
                    </a:solidFill>
                  </a:rPr>
                  <a:t> </a:t>
                </a:r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B4A937-4060-48B3-8A34-17F272322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297" y="4473153"/>
                <a:ext cx="5399785" cy="707886"/>
              </a:xfrm>
              <a:prstGeom prst="rect">
                <a:avLst/>
              </a:prstGeom>
              <a:blipFill>
                <a:blip r:embed="rId3"/>
                <a:stretch>
                  <a:fillRect l="-4063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65C7B7-A7A5-49D8-B28F-F500B85E7BF5}"/>
                  </a:ext>
                </a:extLst>
              </p:cNvPr>
              <p:cNvSpPr txBox="1"/>
              <p:nvPr/>
            </p:nvSpPr>
            <p:spPr>
              <a:xfrm>
                <a:off x="1819427" y="5652494"/>
                <a:ext cx="478958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f(5) = 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 = 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22</a:t>
                </a:r>
                <a:r>
                  <a:rPr lang="en-US" sz="4000" dirty="0">
                    <a:solidFill>
                      <a:srgbClr val="FF0000"/>
                    </a:solidFill>
                  </a:rPr>
                  <a:t> </a:t>
                </a:r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365C7B7-A7A5-49D8-B28F-F500B85E7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427" y="5652494"/>
                <a:ext cx="4789583" cy="707886"/>
              </a:xfrm>
              <a:prstGeom prst="rect">
                <a:avLst/>
              </a:prstGeom>
              <a:blipFill>
                <a:blip r:embed="rId4"/>
                <a:stretch>
                  <a:fillRect l="-4453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C8DE01-7458-45BA-AAD2-C95FF88FBBE6}"/>
                  </a:ext>
                </a:extLst>
              </p:cNvPr>
              <p:cNvSpPr txBox="1"/>
              <p:nvPr/>
            </p:nvSpPr>
            <p:spPr>
              <a:xfrm>
                <a:off x="6521535" y="5617159"/>
                <a:ext cx="539978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g(9) =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d>
                      <m:dPr>
                        <m:ctrlP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e>
                    </m:d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  = 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135</a:t>
                </a:r>
                <a:r>
                  <a:rPr lang="en-US" sz="4000" dirty="0">
                    <a:solidFill>
                      <a:srgbClr val="FF0000"/>
                    </a:solidFill>
                  </a:rPr>
                  <a:t> </a:t>
                </a:r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C8DE01-7458-45BA-AAD2-C95FF88FB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1535" y="5617159"/>
                <a:ext cx="5399785" cy="707886"/>
              </a:xfrm>
              <a:prstGeom prst="rect">
                <a:avLst/>
              </a:prstGeom>
              <a:blipFill>
                <a:blip r:embed="rId5"/>
                <a:stretch>
                  <a:fillRect l="-4063" t="-15385" b="-35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360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2105" r="48504"/>
          <a:stretch/>
        </p:blipFill>
        <p:spPr>
          <a:xfrm>
            <a:off x="395790" y="62691"/>
            <a:ext cx="8420663" cy="63780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7C0FEAC-5474-4119-983D-8AE1B2F93E26}"/>
              </a:ext>
            </a:extLst>
          </p:cNvPr>
          <p:cNvSpPr txBox="1"/>
          <p:nvPr/>
        </p:nvSpPr>
        <p:spPr>
          <a:xfrm>
            <a:off x="1913941" y="1375026"/>
            <a:ext cx="4448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g(2) = 5(2) – 9 = 1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C310F7-06AD-4641-AAFA-16C5E4DEDEC5}"/>
              </a:ext>
            </a:extLst>
          </p:cNvPr>
          <p:cNvSpPr txBox="1"/>
          <p:nvPr/>
        </p:nvSpPr>
        <p:spPr>
          <a:xfrm>
            <a:off x="6917933" y="1375026"/>
            <a:ext cx="4969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f(1) = (4(1) + 7)/5 = </a:t>
            </a:r>
            <a:r>
              <a:rPr lang="en-US" sz="4000" b="1" dirty="0">
                <a:solidFill>
                  <a:srgbClr val="FF0000"/>
                </a:solidFill>
              </a:rPr>
              <a:t>2.2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169DDA-3A15-4243-9FFD-DD32CD693338}"/>
              </a:ext>
            </a:extLst>
          </p:cNvPr>
          <p:cNvSpPr txBox="1"/>
          <p:nvPr/>
        </p:nvSpPr>
        <p:spPr>
          <a:xfrm>
            <a:off x="1866174" y="2687361"/>
            <a:ext cx="4837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f(7) = (4(7) + 7)/5 = 7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546FF4-3FC2-4A35-987D-B17AA9CCAD78}"/>
              </a:ext>
            </a:extLst>
          </p:cNvPr>
          <p:cNvSpPr txBox="1"/>
          <p:nvPr/>
        </p:nvSpPr>
        <p:spPr>
          <a:xfrm>
            <a:off x="6917932" y="2671519"/>
            <a:ext cx="4157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g(7) = 5(7) – 9 = </a:t>
            </a:r>
            <a:r>
              <a:rPr lang="en-US" sz="4000" b="1" dirty="0">
                <a:solidFill>
                  <a:srgbClr val="FF0000"/>
                </a:solidFill>
              </a:rPr>
              <a:t>26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33C376-68D5-419A-A90A-02FE4680F026}"/>
              </a:ext>
            </a:extLst>
          </p:cNvPr>
          <p:cNvSpPr txBox="1"/>
          <p:nvPr/>
        </p:nvSpPr>
        <p:spPr>
          <a:xfrm>
            <a:off x="1982399" y="4648473"/>
            <a:ext cx="4024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g(2) = 4(2) – 9 = -1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854D1E-3EF1-4E3A-8974-5CDEE2F5BF13}"/>
              </a:ext>
            </a:extLst>
          </p:cNvPr>
          <p:cNvSpPr txBox="1"/>
          <p:nvPr/>
        </p:nvSpPr>
        <p:spPr>
          <a:xfrm>
            <a:off x="6986169" y="4668557"/>
            <a:ext cx="3527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f(-1) = 5/-1 = -</a:t>
            </a:r>
            <a:r>
              <a:rPr lang="en-US" sz="4000" b="1" dirty="0">
                <a:solidFill>
                  <a:srgbClr val="FF0000"/>
                </a:solidFill>
              </a:rPr>
              <a:t>5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61C7D6-2719-45FD-9208-0ACBD760F284}"/>
              </a:ext>
            </a:extLst>
          </p:cNvPr>
          <p:cNvSpPr txBox="1"/>
          <p:nvPr/>
        </p:nvSpPr>
        <p:spPr>
          <a:xfrm>
            <a:off x="1982399" y="5869005"/>
            <a:ext cx="3865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g(3) = 4(3) – 9 = 3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06A4FE-1A61-4662-806A-21A35A6082F7}"/>
              </a:ext>
            </a:extLst>
          </p:cNvPr>
          <p:cNvSpPr txBox="1"/>
          <p:nvPr/>
        </p:nvSpPr>
        <p:spPr>
          <a:xfrm>
            <a:off x="6986168" y="5779041"/>
            <a:ext cx="4000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g(3) = 4(3) – 9 = </a:t>
            </a:r>
            <a:r>
              <a:rPr lang="en-US" sz="4000" b="1" dirty="0">
                <a:solidFill>
                  <a:srgbClr val="FF0000"/>
                </a:solidFill>
              </a:rPr>
              <a:t>3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F9CDCA-9B13-404A-AD14-926180435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688" b="72931"/>
          <a:stretch/>
        </p:blipFill>
        <p:spPr>
          <a:xfrm>
            <a:off x="164946" y="71610"/>
            <a:ext cx="10443441" cy="6461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5F116B-4A1E-42BE-AC37-65B30CBCD50E}"/>
              </a:ext>
            </a:extLst>
          </p:cNvPr>
          <p:cNvSpPr txBox="1"/>
          <p:nvPr/>
        </p:nvSpPr>
        <p:spPr>
          <a:xfrm>
            <a:off x="2805792" y="3129199"/>
            <a:ext cx="4809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f(g</a:t>
            </a:r>
            <a:r>
              <a:rPr lang="en-US" sz="6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000" dirty="0">
                <a:solidFill>
                  <a:srgbClr val="FF0000"/>
                </a:solidFill>
              </a:rPr>
              <a:t>) = </a:t>
            </a:r>
            <a:r>
              <a:rPr lang="en-US" sz="6000" b="1" dirty="0">
                <a:solidFill>
                  <a:srgbClr val="FF0000"/>
                </a:solidFill>
              </a:rPr>
              <a:t>4</a:t>
            </a:r>
            <a:r>
              <a:rPr lang="en-US" sz="6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000" b="1" dirty="0">
                <a:solidFill>
                  <a:srgbClr val="FF0000"/>
                </a:solidFill>
              </a:rPr>
              <a:t> + 9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9EB1F-77D0-4812-8225-2E5817CB5F73}"/>
              </a:ext>
            </a:extLst>
          </p:cNvPr>
          <p:cNvSpPr txBox="1"/>
          <p:nvPr/>
        </p:nvSpPr>
        <p:spPr>
          <a:xfrm>
            <a:off x="2805792" y="5167083"/>
            <a:ext cx="80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g(</a:t>
            </a:r>
            <a:r>
              <a:rPr lang="en-US" sz="6000" dirty="0" err="1">
                <a:solidFill>
                  <a:srgbClr val="FF0000"/>
                </a:solidFill>
              </a:rPr>
              <a:t>f</a:t>
            </a:r>
            <a:r>
              <a:rPr lang="en-US" sz="6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000" dirty="0">
                <a:solidFill>
                  <a:srgbClr val="FF0000"/>
                </a:solidFill>
              </a:rPr>
              <a:t>) = 4(</a:t>
            </a:r>
            <a:r>
              <a:rPr lang="en-US" sz="6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000" dirty="0">
                <a:solidFill>
                  <a:srgbClr val="FF0000"/>
                </a:solidFill>
              </a:rPr>
              <a:t> + 9) = </a:t>
            </a:r>
            <a:r>
              <a:rPr lang="en-US" sz="6000" b="1" dirty="0">
                <a:solidFill>
                  <a:srgbClr val="FF0000"/>
                </a:solidFill>
              </a:rPr>
              <a:t>4</a:t>
            </a:r>
            <a:r>
              <a:rPr lang="en-US" sz="6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000" b="1" dirty="0">
                <a:solidFill>
                  <a:srgbClr val="FF0000"/>
                </a:solidFill>
              </a:rPr>
              <a:t> + 36 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4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F9CDCA-9B13-404A-AD14-926180435E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64" t="28275" r="9052" b="48651"/>
          <a:stretch/>
        </p:blipFill>
        <p:spPr>
          <a:xfrm>
            <a:off x="212714" y="266131"/>
            <a:ext cx="10983297" cy="57928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002F1C-353A-496B-99CC-E9C54FEEFC2F}"/>
              </a:ext>
            </a:extLst>
          </p:cNvPr>
          <p:cNvSpPr txBox="1"/>
          <p:nvPr/>
        </p:nvSpPr>
        <p:spPr>
          <a:xfrm>
            <a:off x="2854559" y="2208432"/>
            <a:ext cx="78316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f(g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dirty="0">
                <a:solidFill>
                  <a:srgbClr val="FF0000"/>
                </a:solidFill>
              </a:rPr>
              <a:t>) = 3(4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dirty="0">
                <a:solidFill>
                  <a:srgbClr val="FF0000"/>
                </a:solidFill>
              </a:rPr>
              <a:t> – 5) + 9 </a:t>
            </a:r>
          </a:p>
          <a:p>
            <a:r>
              <a:rPr lang="en-US" sz="5400" dirty="0">
                <a:solidFill>
                  <a:srgbClr val="FF0000"/>
                </a:solidFill>
              </a:rPr>
              <a:t>	= 12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dirty="0">
                <a:solidFill>
                  <a:srgbClr val="FF0000"/>
                </a:solidFill>
              </a:rPr>
              <a:t> – 15 + 9 = </a:t>
            </a:r>
            <a:r>
              <a:rPr lang="en-US" sz="5400" b="1" dirty="0">
                <a:solidFill>
                  <a:srgbClr val="FF0000"/>
                </a:solidFill>
              </a:rPr>
              <a:t>12</a:t>
            </a:r>
            <a:r>
              <a:rPr lang="en-US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>
                <a:solidFill>
                  <a:srgbClr val="FF0000"/>
                </a:solidFill>
              </a:rPr>
              <a:t> - 6 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30EC20-12A7-4C33-87E3-C087C5255ECF}"/>
              </a:ext>
            </a:extLst>
          </p:cNvPr>
          <p:cNvSpPr txBox="1"/>
          <p:nvPr/>
        </p:nvSpPr>
        <p:spPr>
          <a:xfrm>
            <a:off x="3059276" y="4764962"/>
            <a:ext cx="8084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g(</a:t>
            </a:r>
            <a:r>
              <a:rPr lang="en-US" sz="5400" dirty="0" err="1">
                <a:solidFill>
                  <a:srgbClr val="FF0000"/>
                </a:solidFill>
              </a:rPr>
              <a:t>f</a:t>
            </a:r>
            <a:r>
              <a:rPr lang="en-US" sz="5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dirty="0">
                <a:solidFill>
                  <a:srgbClr val="FF0000"/>
                </a:solidFill>
              </a:rPr>
              <a:t>) = 4(3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dirty="0">
                <a:solidFill>
                  <a:srgbClr val="FF0000"/>
                </a:solidFill>
              </a:rPr>
              <a:t> + 9) – 5  </a:t>
            </a:r>
          </a:p>
          <a:p>
            <a:r>
              <a:rPr lang="en-US" sz="5400" dirty="0">
                <a:solidFill>
                  <a:srgbClr val="FF0000"/>
                </a:solidFill>
              </a:rPr>
              <a:t>	= 12</a:t>
            </a:r>
            <a:r>
              <a:rPr lang="en-US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dirty="0">
                <a:solidFill>
                  <a:srgbClr val="FF0000"/>
                </a:solidFill>
              </a:rPr>
              <a:t> + 36 – 5 = </a:t>
            </a:r>
            <a:r>
              <a:rPr lang="en-US" sz="5400" b="1" dirty="0">
                <a:solidFill>
                  <a:srgbClr val="FF0000"/>
                </a:solidFill>
              </a:rPr>
              <a:t>12</a:t>
            </a:r>
            <a:r>
              <a:rPr lang="en-US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>
                <a:solidFill>
                  <a:srgbClr val="FF0000"/>
                </a:solidFill>
              </a:rPr>
              <a:t> + 31 </a:t>
            </a:r>
            <a:endParaRPr lang="en-GB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39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953" t="51562" r="46844" b="25830"/>
          <a:stretch/>
        </p:blipFill>
        <p:spPr>
          <a:xfrm>
            <a:off x="368490" y="197537"/>
            <a:ext cx="10870441" cy="605549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13A763-62C7-4359-9D5C-D0F9B33C791C}"/>
                  </a:ext>
                </a:extLst>
              </p:cNvPr>
              <p:cNvSpPr txBox="1"/>
              <p:nvPr/>
            </p:nvSpPr>
            <p:spPr>
              <a:xfrm>
                <a:off x="3079770" y="1980662"/>
                <a:ext cx="6412247" cy="2138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</a:rPr>
                  <a:t>f(g</a:t>
                </a:r>
                <a:r>
                  <a:rPr lang="en-US" sz="4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4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(6</m:t>
                        </m:r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  <m:sup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− 3</m:t>
                    </m:r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=36</m:t>
                        </m:r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+36</m:t>
                    </m:r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+9 −3</m:t>
                    </m:r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13A763-62C7-4359-9D5C-D0F9B33C7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9770" y="1980662"/>
                <a:ext cx="6412247" cy="2138983"/>
              </a:xfrm>
              <a:prstGeom prst="rect">
                <a:avLst/>
              </a:prstGeom>
              <a:blipFill>
                <a:blip r:embed="rId3"/>
                <a:stretch>
                  <a:fillRect l="-3802" t="-6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00FD6F-BCCF-469B-9E29-3C5114F3ACFE}"/>
                  </a:ext>
                </a:extLst>
              </p:cNvPr>
              <p:cNvSpPr txBox="1"/>
              <p:nvPr/>
            </p:nvSpPr>
            <p:spPr>
              <a:xfrm>
                <a:off x="2956940" y="4645211"/>
                <a:ext cx="5545616" cy="2138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</a:rPr>
                  <a:t>f(g</a:t>
                </a:r>
                <a:r>
                  <a:rPr lang="en-US" sz="4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4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6(</m:t>
                        </m:r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− 3</m:t>
                    </m:r>
                    <m:r>
                      <a:rPr lang="en-US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)+3</m:t>
                    </m:r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=6</m:t>
                        </m:r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+9)+3</m:t>
                    </m:r>
                  </m:oMath>
                </a14:m>
                <a:r>
                  <a:rPr lang="en-US" sz="4400" dirty="0">
                    <a:solidFill>
                      <a:srgbClr val="FF0000"/>
                    </a:solidFill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𝟓𝟕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00FD6F-BCCF-469B-9E29-3C5114F3A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940" y="4645211"/>
                <a:ext cx="5545616" cy="2138983"/>
              </a:xfrm>
              <a:prstGeom prst="rect">
                <a:avLst/>
              </a:prstGeom>
              <a:blipFill>
                <a:blip r:embed="rId4"/>
                <a:stretch>
                  <a:fillRect l="-4396" t="-5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92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4CF5527-4D52-4E80-918A-62BC6C592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8" t="76779" r="49887"/>
          <a:stretch/>
        </p:blipFill>
        <p:spPr>
          <a:xfrm>
            <a:off x="265387" y="163417"/>
            <a:ext cx="9178864" cy="54897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58C676-81B2-4A65-AD9C-C7ADC2730FF4}"/>
                  </a:ext>
                </a:extLst>
              </p:cNvPr>
              <p:cNvSpPr txBox="1"/>
              <p:nvPr/>
            </p:nvSpPr>
            <p:spPr>
              <a:xfrm>
                <a:off x="2498717" y="2400471"/>
                <a:ext cx="7757576" cy="1184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dirty="0">
                    <a:solidFill>
                      <a:srgbClr val="FF0000"/>
                    </a:solidFill>
                  </a:rPr>
                  <a:t>f(g</a:t>
                </a:r>
                <a:r>
                  <a:rPr lang="en-US" sz="60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60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rgbClr val="FF0000"/>
                            </a:solidFill>
                          </a:rPr>
                          <m:t>4(5</m:t>
                        </m:r>
                        <m:r>
                          <m:rPr>
                            <m:nor/>
                          </m:rPr>
                          <a:rPr lang="en-US" sz="4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rgbClr val="FF0000"/>
                            </a:solidFill>
                          </a:rPr>
                          <m:t> – 9) + 7</m:t>
                        </m:r>
                      </m:num>
                      <m:den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− 29</m:t>
                        </m:r>
                      </m:num>
                      <m:den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58C676-81B2-4A65-AD9C-C7ADC2730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717" y="2400471"/>
                <a:ext cx="7757576" cy="1184491"/>
              </a:xfrm>
              <a:prstGeom prst="rect">
                <a:avLst/>
              </a:prstGeom>
              <a:blipFill>
                <a:blip r:embed="rId3"/>
                <a:stretch>
                  <a:fillRect l="-4796" t="-10825" b="-27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10468D-12EB-475C-8196-6BF87260BC01}"/>
                  </a:ext>
                </a:extLst>
              </p:cNvPr>
              <p:cNvSpPr txBox="1"/>
              <p:nvPr/>
            </p:nvSpPr>
            <p:spPr>
              <a:xfrm>
                <a:off x="2498717" y="4229864"/>
                <a:ext cx="9364206" cy="1187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dirty="0">
                    <a:solidFill>
                      <a:srgbClr val="FF0000"/>
                    </a:solidFill>
                  </a:rPr>
                  <a:t>f(g</a:t>
                </a:r>
                <a:r>
                  <a:rPr lang="en-US" sz="60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60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4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rgbClr val="FF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4400" b="0" dirty="0" smtClean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US" sz="4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4400" b="0" i="0" dirty="0" smtClean="0">
                            <a:solidFill>
                              <a:srgbClr val="FF0000"/>
                            </a:solidFill>
                          </a:rPr>
                          <m:t>+ 7</m:t>
                        </m:r>
                        <m:r>
                          <m:rPr>
                            <m:nor/>
                          </m:rPr>
                          <a:rPr lang="en-US" sz="4400" dirty="0">
                            <a:solidFill>
                              <a:srgbClr val="FF0000"/>
                            </a:solidFill>
                          </a:rPr>
                          <m:t>)</m:t>
                        </m:r>
                      </m:num>
                      <m:den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−9= </m:t>
                    </m:r>
                    <m:f>
                      <m:fPr>
                        <m:ctrlP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− 35 − 9 </m:t>
                        </m:r>
                      </m:num>
                      <m:den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6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10468D-12EB-475C-8196-6BF87260B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717" y="4229864"/>
                <a:ext cx="9364206" cy="1187826"/>
              </a:xfrm>
              <a:prstGeom prst="rect">
                <a:avLst/>
              </a:prstGeom>
              <a:blipFill>
                <a:blip r:embed="rId4"/>
                <a:stretch>
                  <a:fillRect l="-3971" t="-10769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5F8EBA-C92D-47C3-BE77-46823F2D5FAE}"/>
                  </a:ext>
                </a:extLst>
              </p:cNvPr>
              <p:cNvSpPr txBox="1"/>
              <p:nvPr/>
            </p:nvSpPr>
            <p:spPr>
              <a:xfrm>
                <a:off x="8132362" y="5667058"/>
                <a:ext cx="2840440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−44 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5F8EBA-C92D-47C3-BE77-46823F2D5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362" y="5667058"/>
                <a:ext cx="2840440" cy="1027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291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r="60567" b="54677"/>
          <a:stretch/>
        </p:blipFill>
        <p:spPr>
          <a:xfrm>
            <a:off x="319043" y="179929"/>
            <a:ext cx="5166790" cy="45535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263DFD-5342-4416-9B76-E2CF603B8FF8}"/>
              </a:ext>
            </a:extLst>
          </p:cNvPr>
          <p:cNvSpPr txBox="1"/>
          <p:nvPr/>
        </p:nvSpPr>
        <p:spPr>
          <a:xfrm>
            <a:off x="5086646" y="635111"/>
            <a:ext cx="6220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g(</a:t>
            </a:r>
            <a:r>
              <a:rPr lang="en-US" sz="4400" dirty="0" err="1">
                <a:solidFill>
                  <a:srgbClr val="FF0000"/>
                </a:solidFill>
              </a:rPr>
              <a:t>f</a:t>
            </a:r>
            <a:r>
              <a:rPr lang="en-US" sz="4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>
                <a:solidFill>
                  <a:srgbClr val="FF0000"/>
                </a:solidFill>
              </a:rPr>
              <a:t>) = 4(8 – 3</a:t>
            </a:r>
            <a:r>
              <a:rPr lang="en-US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>
                <a:solidFill>
                  <a:srgbClr val="FF0000"/>
                </a:solidFill>
              </a:rPr>
              <a:t>) = 32 – 12</a:t>
            </a:r>
            <a:r>
              <a:rPr lang="en-US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1ADAC2-C479-47DC-BCE0-8EBBBE08FC76}"/>
              </a:ext>
            </a:extLst>
          </p:cNvPr>
          <p:cNvSpPr txBox="1"/>
          <p:nvPr/>
        </p:nvSpPr>
        <p:spPr>
          <a:xfrm>
            <a:off x="6706168" y="1445496"/>
            <a:ext cx="33317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 – 12</a:t>
            </a:r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80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050882-5031-4044-9866-ED7D9A2AA241}"/>
              </a:ext>
            </a:extLst>
          </p:cNvPr>
          <p:cNvSpPr txBox="1"/>
          <p:nvPr/>
        </p:nvSpPr>
        <p:spPr>
          <a:xfrm>
            <a:off x="8393448" y="2214937"/>
            <a:ext cx="17545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=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4400" dirty="0">
                <a:solidFill>
                  <a:srgbClr val="FF0000"/>
                </a:solidFill>
                <a:latin typeface="Calibri" panose="020F0502020204030204"/>
                <a:cs typeface="Times New Roman" panose="02020603050405020304" pitchFamily="18" charset="0"/>
              </a:rPr>
              <a:t>4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BA9D93-DE7F-420C-A336-56AA33057BAC}"/>
                  </a:ext>
                </a:extLst>
              </p:cNvPr>
              <p:cNvSpPr txBox="1"/>
              <p:nvPr/>
            </p:nvSpPr>
            <p:spPr>
              <a:xfrm>
                <a:off x="5036450" y="3496913"/>
                <a:ext cx="67262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f(g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−9)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+ 4 =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−18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+85</m:t>
                    </m:r>
                  </m:oMath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BA9D93-DE7F-420C-A336-56AA33057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450" y="3496913"/>
                <a:ext cx="6726209" cy="584775"/>
              </a:xfrm>
              <a:prstGeom prst="rect">
                <a:avLst/>
              </a:prstGeom>
              <a:blipFill>
                <a:blip r:embed="rId3"/>
                <a:stretch>
                  <a:fillRect l="-2264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B52AE2-F7FC-40CE-B119-FBB67DD12B62}"/>
                  </a:ext>
                </a:extLst>
              </p:cNvPr>
              <p:cNvSpPr txBox="1"/>
              <p:nvPr/>
            </p:nvSpPr>
            <p:spPr>
              <a:xfrm>
                <a:off x="319043" y="4894529"/>
                <a:ext cx="610222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3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US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−18</m:t>
                      </m:r>
                      <m:r>
                        <a:rPr kumimoji="0" lang="en-US" sz="3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0" lang="en-US" sz="3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+85=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B52AE2-F7FC-40CE-B119-FBB67DD12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43" y="4894529"/>
                <a:ext cx="6102229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29912F8-EA64-44F5-8553-1A394D76F1F3}"/>
                  </a:ext>
                </a:extLst>
              </p:cNvPr>
              <p:cNvSpPr txBox="1"/>
              <p:nvPr/>
            </p:nvSpPr>
            <p:spPr>
              <a:xfrm>
                <a:off x="1128238" y="5498115"/>
                <a:ext cx="354839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26</m:t>
                      </m:r>
                      <m:r>
                        <a:rPr kumimoji="0" lang="en-US" sz="3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−78 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29912F8-EA64-44F5-8553-1A394D76F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238" y="5498115"/>
                <a:ext cx="354839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31587D5-23F9-4297-A006-4F6BDB502756}"/>
                  </a:ext>
                </a:extLst>
              </p:cNvPr>
              <p:cNvSpPr txBox="1"/>
              <p:nvPr/>
            </p:nvSpPr>
            <p:spPr>
              <a:xfrm>
                <a:off x="5030344" y="4230553"/>
                <a:ext cx="67262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g(</a:t>
                </a:r>
                <a:r>
                  <a:rPr lang="en-US" sz="3200" dirty="0" err="1">
                    <a:solidFill>
                      <a:srgbClr val="FF0000"/>
                    </a:solidFill>
                  </a:rPr>
                  <a:t>f</a:t>
                </a:r>
                <a:r>
                  <a:rPr lang="en-US" sz="32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+4)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− 9 =</m:t>
                    </m:r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31587D5-23F9-4297-A006-4F6BDB502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344" y="4230553"/>
                <a:ext cx="6726209" cy="584775"/>
              </a:xfrm>
              <a:prstGeom prst="rect">
                <a:avLst/>
              </a:prstGeom>
              <a:blipFill>
                <a:blip r:embed="rId6"/>
                <a:stretch>
                  <a:fillRect l="-2264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6C1324-1E9C-4655-8003-0878A2A20E0C}"/>
                  </a:ext>
                </a:extLst>
              </p:cNvPr>
              <p:cNvSpPr txBox="1"/>
              <p:nvPr/>
            </p:nvSpPr>
            <p:spPr>
              <a:xfrm>
                <a:off x="2902437" y="6101701"/>
                <a:ext cx="143526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6C1324-1E9C-4655-8003-0878A2A20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437" y="6101701"/>
                <a:ext cx="1435267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752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59584" r="60567"/>
          <a:stretch/>
        </p:blipFill>
        <p:spPr>
          <a:xfrm>
            <a:off x="428792" y="211540"/>
            <a:ext cx="5746820" cy="45163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61DE23-F557-41BE-A2C5-9D99A795A904}"/>
                  </a:ext>
                </a:extLst>
              </p:cNvPr>
              <p:cNvSpPr txBox="1"/>
              <p:nvPr/>
            </p:nvSpPr>
            <p:spPr>
              <a:xfrm>
                <a:off x="5411763" y="371576"/>
                <a:ext cx="67262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f(g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3(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+1 =</m:t>
                    </m:r>
                    <m:sSup>
                      <m:sSup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61DE23-F557-41BE-A2C5-9D99A795A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763" y="371576"/>
                <a:ext cx="6726209" cy="584775"/>
              </a:xfrm>
              <a:prstGeom prst="rect">
                <a:avLst/>
              </a:prstGeom>
              <a:blipFill>
                <a:blip r:embed="rId3"/>
                <a:stretch>
                  <a:fillRect l="-2357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3BF72F-710D-44AC-BEBA-D87F10332320}"/>
                  </a:ext>
                </a:extLst>
              </p:cNvPr>
              <p:cNvSpPr txBox="1"/>
              <p:nvPr/>
            </p:nvSpPr>
            <p:spPr>
              <a:xfrm>
                <a:off x="676164" y="1689991"/>
                <a:ext cx="503088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0" lang="en-US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3BF72F-710D-44AC-BEBA-D87F10332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64" y="1689991"/>
                <a:ext cx="5030880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7C401CB-05DC-4A7C-BC5A-BD21D1D776D9}"/>
                  </a:ext>
                </a:extLst>
              </p:cNvPr>
              <p:cNvSpPr txBox="1"/>
              <p:nvPr/>
            </p:nvSpPr>
            <p:spPr>
              <a:xfrm>
                <a:off x="428792" y="2379830"/>
                <a:ext cx="290354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7C401CB-05DC-4A7C-BC5A-BD21D1D77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92" y="2379830"/>
                <a:ext cx="290354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D7574A-23FC-42CF-B487-764582ABADAF}"/>
                  </a:ext>
                </a:extLst>
              </p:cNvPr>
              <p:cNvSpPr txBox="1"/>
              <p:nvPr/>
            </p:nvSpPr>
            <p:spPr>
              <a:xfrm>
                <a:off x="5405657" y="1105216"/>
                <a:ext cx="67262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g(</a:t>
                </a:r>
                <a:r>
                  <a:rPr lang="en-US" sz="3200" dirty="0" err="1">
                    <a:solidFill>
                      <a:srgbClr val="FF0000"/>
                    </a:solidFill>
                  </a:rPr>
                  <a:t>f</a:t>
                </a:r>
                <a:r>
                  <a:rPr lang="en-US" sz="32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D7574A-23FC-42CF-B487-764582ABA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657" y="1105216"/>
                <a:ext cx="6726209" cy="584775"/>
              </a:xfrm>
              <a:prstGeom prst="rect">
                <a:avLst/>
              </a:prstGeom>
              <a:blipFill>
                <a:blip r:embed="rId6"/>
                <a:stretch>
                  <a:fillRect l="-2357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1372754-8F38-412B-9F13-86276B294BC6}"/>
                  </a:ext>
                </a:extLst>
              </p:cNvPr>
              <p:cNvSpPr txBox="1"/>
              <p:nvPr/>
            </p:nvSpPr>
            <p:spPr>
              <a:xfrm>
                <a:off x="1983493" y="3026161"/>
                <a:ext cx="377586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1372754-8F38-412B-9F13-86276B294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493" y="3026161"/>
                <a:ext cx="3775862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BDB631-426B-4FCD-AFEB-793043C36356}"/>
                  </a:ext>
                </a:extLst>
              </p:cNvPr>
              <p:cNvSpPr txBox="1"/>
              <p:nvPr/>
            </p:nvSpPr>
            <p:spPr>
              <a:xfrm>
                <a:off x="6175612" y="4284621"/>
                <a:ext cx="4610069" cy="573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+17</m:t>
                          </m:r>
                        </m:e>
                      </m:ra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BDB631-426B-4FCD-AFEB-793043C36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612" y="4284621"/>
                <a:ext cx="4610069" cy="5739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FC6B82-CC9C-4D01-B724-CE2C651C3BF4}"/>
                  </a:ext>
                </a:extLst>
              </p:cNvPr>
              <p:cNvSpPr txBox="1"/>
              <p:nvPr/>
            </p:nvSpPr>
            <p:spPr>
              <a:xfrm>
                <a:off x="7254302" y="5723537"/>
                <a:ext cx="367579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FC6B82-CC9C-4D01-B724-CE2C651C3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302" y="5723537"/>
                <a:ext cx="3675797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F5311-77CF-4F05-806C-B8388F16900B}"/>
                  </a:ext>
                </a:extLst>
              </p:cNvPr>
              <p:cNvSpPr txBox="1"/>
              <p:nvPr/>
            </p:nvSpPr>
            <p:spPr>
              <a:xfrm>
                <a:off x="7290188" y="6301394"/>
                <a:ext cx="377586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200" b="1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BF5311-77CF-4F05-806C-B8388F169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188" y="6301394"/>
                <a:ext cx="3775862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E10BC0-A253-4327-AC99-F47CAEB3BACF}"/>
                  </a:ext>
                </a:extLst>
              </p:cNvPr>
              <p:cNvSpPr txBox="1"/>
              <p:nvPr/>
            </p:nvSpPr>
            <p:spPr>
              <a:xfrm>
                <a:off x="6423008" y="3706764"/>
                <a:ext cx="275511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+17=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E10BC0-A253-4327-AC99-F47CAEB3B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008" y="3706764"/>
                <a:ext cx="275511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BF6D5E5-0F10-4AFD-AC1A-AE689BF3B4EB}"/>
                  </a:ext>
                </a:extLst>
              </p:cNvPr>
              <p:cNvSpPr txBox="1"/>
              <p:nvPr/>
            </p:nvSpPr>
            <p:spPr>
              <a:xfrm>
                <a:off x="6434921" y="5057316"/>
                <a:ext cx="38250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+17=</m:t>
                      </m:r>
                      <m:sSup>
                        <m:sSupPr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−6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BF6D5E5-0F10-4AFD-AC1A-AE689BF3B4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921" y="5057316"/>
                <a:ext cx="3825000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924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476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2020-04-20T11:26:50Z</dcterms:created>
  <dcterms:modified xsi:type="dcterms:W3CDTF">2022-01-22T06:57:13Z</dcterms:modified>
</cp:coreProperties>
</file>