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6E291C-A1FF-4258-903D-83A49109233D}" v="1" dt="2022-01-24T05:29:22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B6E291C-A1FF-4258-903D-83A49109233D}"/>
    <pc:docChg chg="modSld modMainMaster">
      <pc:chgData name="Stewart Gale" userId="3647ddd2-6040-41ae-a96d-232c23482af8" providerId="ADAL" clId="{DB6E291C-A1FF-4258-903D-83A49109233D}" dt="2022-01-24T05:29:40.303" v="5" actId="1076"/>
      <pc:docMkLst>
        <pc:docMk/>
      </pc:docMkLst>
      <pc:sldChg chg="modSp mod">
        <pc:chgData name="Stewart Gale" userId="3647ddd2-6040-41ae-a96d-232c23482af8" providerId="ADAL" clId="{DB6E291C-A1FF-4258-903D-83A49109233D}" dt="2022-01-24T05:29:40.303" v="5" actId="1076"/>
        <pc:sldMkLst>
          <pc:docMk/>
          <pc:sldMk cId="486639515" sldId="256"/>
        </pc:sldMkLst>
        <pc:spChg chg="mod">
          <ac:chgData name="Stewart Gale" userId="3647ddd2-6040-41ae-a96d-232c23482af8" providerId="ADAL" clId="{DB6E291C-A1FF-4258-903D-83A49109233D}" dt="2022-01-24T05:29:40.303" v="5" actId="1076"/>
          <ac:spMkLst>
            <pc:docMk/>
            <pc:sldMk cId="486639515" sldId="256"/>
            <ac:spMk id="5" creationId="{00000000-0000-0000-0000-000000000000}"/>
          </ac:spMkLst>
        </pc:spChg>
        <pc:graphicFrameChg chg="mod modGraphic">
          <ac:chgData name="Stewart Gale" userId="3647ddd2-6040-41ae-a96d-232c23482af8" providerId="ADAL" clId="{DB6E291C-A1FF-4258-903D-83A49109233D}" dt="2022-01-24T05:29:35.493" v="4" actId="403"/>
          <ac:graphicFrameMkLst>
            <pc:docMk/>
            <pc:sldMk cId="486639515" sldId="256"/>
            <ac:graphicFrameMk id="4" creationId="{00000000-0000-0000-0000-000000000000}"/>
          </ac:graphicFrameMkLst>
        </pc:graphicFrameChg>
      </pc:sldChg>
      <pc:sldMasterChg chg="modSp modSldLayout">
        <pc:chgData name="Stewart Gale" userId="3647ddd2-6040-41ae-a96d-232c23482af8" providerId="ADAL" clId="{DB6E291C-A1FF-4258-903D-83A49109233D}" dt="2022-01-24T05:29:22.891" v="0"/>
        <pc:sldMasterMkLst>
          <pc:docMk/>
          <pc:sldMasterMk cId="2411511721" sldId="2147483648"/>
        </pc:sldMasterMkLst>
        <pc:spChg chg="mod">
          <ac:chgData name="Stewart Gale" userId="3647ddd2-6040-41ae-a96d-232c23482af8" providerId="ADAL" clId="{DB6E291C-A1FF-4258-903D-83A49109233D}" dt="2022-01-24T05:29:22.891" v="0"/>
          <ac:spMkLst>
            <pc:docMk/>
            <pc:sldMasterMk cId="2411511721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DB6E291C-A1FF-4258-903D-83A49109233D}" dt="2022-01-24T05:29:22.891" v="0"/>
          <ac:spMkLst>
            <pc:docMk/>
            <pc:sldMasterMk cId="2411511721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DB6E291C-A1FF-4258-903D-83A49109233D}" dt="2022-01-24T05:29:22.891" v="0"/>
          <ac:spMkLst>
            <pc:docMk/>
            <pc:sldMasterMk cId="2411511721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DB6E291C-A1FF-4258-903D-83A49109233D}" dt="2022-01-24T05:29:22.891" v="0"/>
          <ac:spMkLst>
            <pc:docMk/>
            <pc:sldMasterMk cId="2411511721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DB6E291C-A1FF-4258-903D-83A49109233D}" dt="2022-01-24T05:29:22.891" v="0"/>
          <ac:spMkLst>
            <pc:docMk/>
            <pc:sldMasterMk cId="2411511721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1043354425" sldId="2147483649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1043354425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1043354425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4257650400" sldId="2147483651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4257650400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4257650400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3795096300" sldId="2147483652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795096300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795096300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3167789106" sldId="2147483653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67789106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67789106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67789106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67789106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71460925" sldId="2147483656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71460925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71460925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71460925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2529015588" sldId="2147483657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2529015588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2529015588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2529015588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DB6E291C-A1FF-4258-903D-83A49109233D}" dt="2022-01-24T05:29:22.891" v="0"/>
          <pc:sldLayoutMkLst>
            <pc:docMk/>
            <pc:sldMasterMk cId="2411511721" sldId="2147483648"/>
            <pc:sldLayoutMk cId="3111104377" sldId="2147483659"/>
          </pc:sldLayoutMkLst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11104377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DB6E291C-A1FF-4258-903D-83A49109233D}" dt="2022-01-24T05:29:22.891" v="0"/>
            <ac:spMkLst>
              <pc:docMk/>
              <pc:sldMasterMk cId="2411511721" sldId="2147483648"/>
              <pc:sldLayoutMk cId="3111104377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35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58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65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09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789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7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77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6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01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01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10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B105-7C4A-416F-A945-38667D7110E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E4FD1-A5FA-4BC1-A461-D135F1E1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51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954515"/>
              </p:ext>
            </p:extLst>
          </p:nvPr>
        </p:nvGraphicFramePr>
        <p:xfrm>
          <a:off x="407368" y="908720"/>
          <a:ext cx="11305255" cy="58984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66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9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9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+ 2)(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+ 8)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+ 10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+ 10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7)(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+ 9)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+ 2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63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</a:t>
                      </a:r>
                      <a:r>
                        <a:rPr lang="en-GB" sz="2800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GB" sz="3200" baseline="0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(x + 3)(x – 12)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9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- 36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+ 3)(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5)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2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+ 15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</a:t>
                      </a:r>
                      <a:r>
                        <a:rPr lang="en-GB" sz="3200" baseline="0" dirty="0">
                          <a:effectLst/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– 4)(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6)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2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+ 24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Expand: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+ 2)(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– 3)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+ 6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+ 8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+ 7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+ 7)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+ 3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28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 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– 4)(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+ 7)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+ 11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+ 12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+ 3)(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+ 4)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8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   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5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+ 6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6) 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    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2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24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+ 6)(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– 4)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Arial"/>
                          <a:ea typeface="Times New Roman"/>
                        </a:rPr>
                        <a:t>Factorise: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   x</a:t>
                      </a:r>
                      <a:r>
                        <a:rPr lang="en-GB" sz="3200" baseline="30000" dirty="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+ 11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+ 18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= 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+ 3)(</a:t>
                      </a:r>
                      <a:r>
                        <a:rPr lang="en-GB" sz="3200" i="1" dirty="0">
                          <a:effectLst/>
                          <a:latin typeface="Arial"/>
                          <a:ea typeface="Times New Roman"/>
                        </a:rPr>
                        <a:t>x</a:t>
                      </a:r>
                      <a:r>
                        <a:rPr lang="en-GB" sz="3200" dirty="0">
                          <a:effectLst/>
                          <a:latin typeface="Arial"/>
                          <a:ea typeface="Times New Roman"/>
                        </a:rPr>
                        <a:t> + 6)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87488" y="-4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/>
              <a:t>Which ones are correct?</a:t>
            </a:r>
          </a:p>
        </p:txBody>
      </p:sp>
    </p:spTree>
    <p:extLst>
      <p:ext uri="{BB962C8B-B14F-4D97-AF65-F5344CB8AC3E}">
        <p14:creationId xmlns:p14="http://schemas.microsoft.com/office/powerpoint/2010/main" val="486639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244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2015-02-28T11:10:46Z</dcterms:created>
  <dcterms:modified xsi:type="dcterms:W3CDTF">2022-01-24T05:29:44Z</dcterms:modified>
</cp:coreProperties>
</file>