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547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1791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66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8632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708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459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770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354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52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1332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42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CD404-6CFC-48D5-8D7E-B47A21AFD13A}" type="datetimeFigureOut">
              <a:rPr lang="en-GB" smtClean="0"/>
              <a:t>04/01/2020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5FC951-69A3-476D-B177-EBEF4EC23C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494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3871" y="470222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663871" y="574024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5382" y="259625"/>
            <a:ext cx="5756564" cy="43174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83" y="259625"/>
            <a:ext cx="5770563" cy="432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87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9665" y="2056014"/>
            <a:ext cx="91994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38874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5665" y="528155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83" y="259625"/>
            <a:ext cx="5770563" cy="432792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5429" y="253509"/>
            <a:ext cx="5756564" cy="431742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245429" y="253508"/>
            <a:ext cx="5756564" cy="431742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111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32627" y="1531197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7536" y="3300278"/>
            <a:ext cx="446740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worked out the total interior angle not an individual angle.</a:t>
            </a:r>
            <a:endParaRPr lang="en-GB" sz="4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59" y="189185"/>
            <a:ext cx="6507679" cy="488075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7655" t="47807" r="6976" b="37043"/>
          <a:stretch/>
        </p:blipFill>
        <p:spPr>
          <a:xfrm>
            <a:off x="1186540" y="4847837"/>
            <a:ext cx="4840516" cy="192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1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054794" y="1375953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765869" y="3037110"/>
            <a:ext cx="525433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 </a:t>
            </a:r>
            <a:r>
              <a:rPr lang="en-GB" sz="4400" dirty="0" smtClean="0"/>
              <a:t>worked out the total exterior angles.</a:t>
            </a:r>
            <a:endParaRPr lang="en-GB" sz="4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310" y="231916"/>
            <a:ext cx="6451798" cy="483884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40274" t="43837" r="34487" b="41719"/>
          <a:stretch/>
        </p:blipFill>
        <p:spPr>
          <a:xfrm>
            <a:off x="962526" y="4856650"/>
            <a:ext cx="4973053" cy="189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01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36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2020-01-04T09:09:49Z</dcterms:created>
  <dcterms:modified xsi:type="dcterms:W3CDTF">2020-01-04T16:17:13Z</dcterms:modified>
</cp:coreProperties>
</file>