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83" r:id="rId4"/>
    <p:sldId id="258" r:id="rId5"/>
    <p:sldId id="259" r:id="rId6"/>
    <p:sldId id="286" r:id="rId7"/>
    <p:sldId id="289" r:id="rId8"/>
    <p:sldId id="267" r:id="rId9"/>
    <p:sldId id="291" r:id="rId10"/>
    <p:sldId id="292" r:id="rId11"/>
    <p:sldId id="281" r:id="rId12"/>
    <p:sldId id="261" r:id="rId13"/>
    <p:sldId id="269" r:id="rId14"/>
    <p:sldId id="270" r:id="rId15"/>
    <p:sldId id="273" r:id="rId16"/>
    <p:sldId id="260" r:id="rId17"/>
    <p:sldId id="271" r:id="rId18"/>
    <p:sldId id="264" r:id="rId19"/>
    <p:sldId id="263" r:id="rId20"/>
    <p:sldId id="282" r:id="rId21"/>
    <p:sldId id="277" r:id="rId22"/>
    <p:sldId id="278" r:id="rId23"/>
    <p:sldId id="279" r:id="rId24"/>
    <p:sldId id="280" r:id="rId25"/>
    <p:sldId id="262" r:id="rId26"/>
    <p:sldId id="274" r:id="rId27"/>
    <p:sldId id="275" r:id="rId28"/>
    <p:sldId id="27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DCD"/>
    <a:srgbClr val="FF6600"/>
    <a:srgbClr val="FFA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6D1A8A-ADA1-4E81-99D5-325E07CB9E17}" v="43" dt="2021-10-04T03:22:56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36D1A8A-ADA1-4E81-99D5-325E07CB9E17}"/>
    <pc:docChg chg="custSel addSld delSld modSld sldOrd">
      <pc:chgData name="Stewart Gale" userId="3647ddd2-6040-41ae-a96d-232c23482af8" providerId="ADAL" clId="{336D1A8A-ADA1-4E81-99D5-325E07CB9E17}" dt="2021-10-04T04:12:50.975" v="147" actId="20577"/>
      <pc:docMkLst>
        <pc:docMk/>
      </pc:docMkLst>
      <pc:sldChg chg="delSp modSp add mod ord">
        <pc:chgData name="Stewart Gale" userId="3647ddd2-6040-41ae-a96d-232c23482af8" providerId="ADAL" clId="{336D1A8A-ADA1-4E81-99D5-325E07CB9E17}" dt="2021-10-04T03:13:26.037" v="27"/>
        <pc:sldMkLst>
          <pc:docMk/>
          <pc:sldMk cId="3608427293" sldId="256"/>
        </pc:sldMkLst>
        <pc:spChg chg="del">
          <ac:chgData name="Stewart Gale" userId="3647ddd2-6040-41ae-a96d-232c23482af8" providerId="ADAL" clId="{336D1A8A-ADA1-4E81-99D5-325E07CB9E17}" dt="2021-10-04T03:13:13.711" v="22" actId="478"/>
          <ac:spMkLst>
            <pc:docMk/>
            <pc:sldMk cId="3608427293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3:16.667" v="23" actId="478"/>
          <ac:spMkLst>
            <pc:docMk/>
            <pc:sldMk cId="3608427293" sldId="256"/>
            <ac:spMk id="5" creationId="{00000000-0000-0000-0000-000000000000}"/>
          </ac:spMkLst>
        </pc:spChg>
        <pc:picChg chg="mod">
          <ac:chgData name="Stewart Gale" userId="3647ddd2-6040-41ae-a96d-232c23482af8" providerId="ADAL" clId="{336D1A8A-ADA1-4E81-99D5-325E07CB9E17}" dt="2021-10-04T03:13:21.772" v="25" actId="1076"/>
          <ac:picMkLst>
            <pc:docMk/>
            <pc:sldMk cId="3608427293" sldId="256"/>
            <ac:picMk id="1026" creationId="{00000000-0000-0000-0000-000000000000}"/>
          </ac:picMkLst>
        </pc:picChg>
      </pc:sldChg>
      <pc:sldChg chg="addSp delSp modSp add mod modAnim">
        <pc:chgData name="Stewart Gale" userId="3647ddd2-6040-41ae-a96d-232c23482af8" providerId="ADAL" clId="{336D1A8A-ADA1-4E81-99D5-325E07CB9E17}" dt="2021-10-04T03:21:49.282" v="128"/>
        <pc:sldMkLst>
          <pc:docMk/>
          <pc:sldMk cId="454015494" sldId="258"/>
        </pc:sldMkLst>
        <pc:spChg chg="add mod">
          <ac:chgData name="Stewart Gale" userId="3647ddd2-6040-41ae-a96d-232c23482af8" providerId="ADAL" clId="{336D1A8A-ADA1-4E81-99D5-325E07CB9E17}" dt="2021-10-04T03:21:46.259" v="127" actId="14100"/>
          <ac:spMkLst>
            <pc:docMk/>
            <pc:sldMk cId="454015494" sldId="258"/>
            <ac:spMk id="2" creationId="{CABD9BEF-FDFE-4C6B-B81F-A1C6443E8375}"/>
          </ac:spMkLst>
        </pc:spChg>
        <pc:spChg chg="del mod">
          <ac:chgData name="Stewart Gale" userId="3647ddd2-6040-41ae-a96d-232c23482af8" providerId="ADAL" clId="{336D1A8A-ADA1-4E81-99D5-325E07CB9E17}" dt="2021-10-04T03:13:39.263" v="31" actId="478"/>
          <ac:spMkLst>
            <pc:docMk/>
            <pc:sldMk cId="454015494" sldId="258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3:28.239" v="28" actId="478"/>
          <ac:spMkLst>
            <pc:docMk/>
            <pc:sldMk cId="454015494" sldId="258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3:30.676" v="29" actId="478"/>
          <ac:spMkLst>
            <pc:docMk/>
            <pc:sldMk cId="454015494" sldId="258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48.666" v="36" actId="1076"/>
          <ac:spMkLst>
            <pc:docMk/>
            <pc:sldMk cId="454015494" sldId="258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19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37.343" v="30" actId="1076"/>
          <ac:spMkLst>
            <pc:docMk/>
            <pc:sldMk cId="454015494" sldId="258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17:59.485" v="105" actId="207"/>
          <ac:graphicFrameMkLst>
            <pc:docMk/>
            <pc:sldMk cId="454015494" sldId="258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3:37.343" v="30" actId="1076"/>
          <ac:picMkLst>
            <pc:docMk/>
            <pc:sldMk cId="454015494" sldId="258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3:37.343" v="30" actId="1076"/>
          <ac:picMkLst>
            <pc:docMk/>
            <pc:sldMk cId="454015494" sldId="258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3:37.343" v="30" actId="1076"/>
          <ac:picMkLst>
            <pc:docMk/>
            <pc:sldMk cId="454015494" sldId="258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3:37.343" v="30" actId="1076"/>
          <ac:picMkLst>
            <pc:docMk/>
            <pc:sldMk cId="454015494" sldId="258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3:37.343" v="30" actId="1076"/>
          <ac:cxnSpMkLst>
            <pc:docMk/>
            <pc:sldMk cId="454015494" sldId="258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3:37.343" v="30" actId="1076"/>
          <ac:cxnSpMkLst>
            <pc:docMk/>
            <pc:sldMk cId="454015494" sldId="258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3:37.343" v="30" actId="1076"/>
          <ac:cxnSpMkLst>
            <pc:docMk/>
            <pc:sldMk cId="454015494" sldId="258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3:37.343" v="30" actId="1076"/>
          <ac:cxnSpMkLst>
            <pc:docMk/>
            <pc:sldMk cId="454015494" sldId="258"/>
            <ac:cxnSpMk id="37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336D1A8A-ADA1-4E81-99D5-325E07CB9E17}" dt="2021-10-04T03:22:00.046" v="130" actId="1076"/>
        <pc:sldMkLst>
          <pc:docMk/>
          <pc:sldMk cId="458182972" sldId="259"/>
        </pc:sldMkLst>
        <pc:spChg chg="del">
          <ac:chgData name="Stewart Gale" userId="3647ddd2-6040-41ae-a96d-232c23482af8" providerId="ADAL" clId="{336D1A8A-ADA1-4E81-99D5-325E07CB9E17}" dt="2021-10-04T03:14:12.643" v="43" actId="478"/>
          <ac:spMkLst>
            <pc:docMk/>
            <pc:sldMk cId="458182972" sldId="259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4:12.643" v="43" actId="478"/>
          <ac:spMkLst>
            <pc:docMk/>
            <pc:sldMk cId="458182972" sldId="259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4:12.643" v="43" actId="478"/>
          <ac:spMkLst>
            <pc:docMk/>
            <pc:sldMk cId="458182972" sldId="259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19" creationId="{00000000-0000-0000-0000-000000000000}"/>
          </ac:spMkLst>
        </pc:spChg>
        <pc:spChg chg="add mod">
          <ac:chgData name="Stewart Gale" userId="3647ddd2-6040-41ae-a96d-232c23482af8" providerId="ADAL" clId="{336D1A8A-ADA1-4E81-99D5-325E07CB9E17}" dt="2021-10-04T03:22:00.046" v="130" actId="1076"/>
          <ac:spMkLst>
            <pc:docMk/>
            <pc:sldMk cId="458182972" sldId="259"/>
            <ac:spMk id="27" creationId="{358ED78F-891C-468A-96E2-06ADE66F042E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23.564" v="48" actId="1076"/>
          <ac:spMkLst>
            <pc:docMk/>
            <pc:sldMk cId="458182972" sldId="259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18:25.741" v="108" actId="207"/>
          <ac:graphicFrameMkLst>
            <pc:docMk/>
            <pc:sldMk cId="458182972" sldId="259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4:23.564" v="48" actId="1076"/>
          <ac:picMkLst>
            <pc:docMk/>
            <pc:sldMk cId="458182972" sldId="259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4:23.564" v="48" actId="1076"/>
          <ac:picMkLst>
            <pc:docMk/>
            <pc:sldMk cId="458182972" sldId="259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4:23.564" v="48" actId="1076"/>
          <ac:picMkLst>
            <pc:docMk/>
            <pc:sldMk cId="458182972" sldId="259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4:23.564" v="48" actId="1076"/>
          <ac:picMkLst>
            <pc:docMk/>
            <pc:sldMk cId="458182972" sldId="259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4:23.564" v="48" actId="1076"/>
          <ac:cxnSpMkLst>
            <pc:docMk/>
            <pc:sldMk cId="458182972" sldId="259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4:23.564" v="48" actId="1076"/>
          <ac:cxnSpMkLst>
            <pc:docMk/>
            <pc:sldMk cId="458182972" sldId="259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4:23.564" v="48" actId="1076"/>
          <ac:cxnSpMkLst>
            <pc:docMk/>
            <pc:sldMk cId="458182972" sldId="259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4:23.564" v="48" actId="1076"/>
          <ac:cxnSpMkLst>
            <pc:docMk/>
            <pc:sldMk cId="458182972" sldId="259"/>
            <ac:cxnSpMk id="37" creationId="{00000000-0000-0000-0000-000000000000}"/>
          </ac:cxnSpMkLst>
        </pc:cxnChg>
      </pc:sldChg>
      <pc:sldChg chg="modSp mod">
        <pc:chgData name="Stewart Gale" userId="3647ddd2-6040-41ae-a96d-232c23482af8" providerId="ADAL" clId="{336D1A8A-ADA1-4E81-99D5-325E07CB9E17}" dt="2021-10-04T04:12:50.975" v="147" actId="20577"/>
        <pc:sldMkLst>
          <pc:docMk/>
          <pc:sldMk cId="3789020602" sldId="263"/>
        </pc:sldMkLst>
        <pc:graphicFrameChg chg="modGraphic">
          <ac:chgData name="Stewart Gale" userId="3647ddd2-6040-41ae-a96d-232c23482af8" providerId="ADAL" clId="{336D1A8A-ADA1-4E81-99D5-325E07CB9E17}" dt="2021-10-04T04:12:50.975" v="147" actId="20577"/>
          <ac:graphicFrameMkLst>
            <pc:docMk/>
            <pc:sldMk cId="3789020602" sldId="263"/>
            <ac:graphicFrameMk id="3" creationId="{00000000-0000-0000-0000-000000000000}"/>
          </ac:graphicFrameMkLst>
        </pc:graphicFrameChg>
      </pc:sldChg>
      <pc:sldChg chg="addSp delSp modSp add mod modAnim">
        <pc:chgData name="Stewart Gale" userId="3647ddd2-6040-41ae-a96d-232c23482af8" providerId="ADAL" clId="{336D1A8A-ADA1-4E81-99D5-325E07CB9E17}" dt="2021-10-04T03:22:44.400" v="140" actId="1076"/>
        <pc:sldMkLst>
          <pc:docMk/>
          <pc:sldMk cId="896590593" sldId="267"/>
        </pc:sldMkLst>
        <pc:spChg chg="del">
          <ac:chgData name="Stewart Gale" userId="3647ddd2-6040-41ae-a96d-232c23482af8" providerId="ADAL" clId="{336D1A8A-ADA1-4E81-99D5-325E07CB9E17}" dt="2021-10-04T03:16:03.636" v="75" actId="478"/>
          <ac:spMkLst>
            <pc:docMk/>
            <pc:sldMk cId="896590593" sldId="267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6:03.636" v="75" actId="478"/>
          <ac:spMkLst>
            <pc:docMk/>
            <pc:sldMk cId="896590593" sldId="267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6:03.636" v="75" actId="478"/>
          <ac:spMkLst>
            <pc:docMk/>
            <pc:sldMk cId="896590593" sldId="267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15.980" v="81" actId="14100"/>
          <ac:spMkLst>
            <pc:docMk/>
            <pc:sldMk cId="896590593" sldId="267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19" creationId="{00000000-0000-0000-0000-000000000000}"/>
          </ac:spMkLst>
        </pc:spChg>
        <pc:spChg chg="add mod">
          <ac:chgData name="Stewart Gale" userId="3647ddd2-6040-41ae-a96d-232c23482af8" providerId="ADAL" clId="{336D1A8A-ADA1-4E81-99D5-325E07CB9E17}" dt="2021-10-04T03:22:44.400" v="140" actId="1076"/>
          <ac:spMkLst>
            <pc:docMk/>
            <pc:sldMk cId="896590593" sldId="267"/>
            <ac:spMk id="27" creationId="{C1FB894D-4FC8-437E-B9F4-78FA06A8A5F5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07.645" v="76" actId="1076"/>
          <ac:spMkLst>
            <pc:docMk/>
            <pc:sldMk cId="896590593" sldId="267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19:53.631" v="115" actId="207"/>
          <ac:graphicFrameMkLst>
            <pc:docMk/>
            <pc:sldMk cId="896590593" sldId="267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6:07.645" v="76" actId="1076"/>
          <ac:picMkLst>
            <pc:docMk/>
            <pc:sldMk cId="896590593" sldId="267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6:07.645" v="76" actId="1076"/>
          <ac:picMkLst>
            <pc:docMk/>
            <pc:sldMk cId="896590593" sldId="267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6:07.645" v="76" actId="1076"/>
          <ac:picMkLst>
            <pc:docMk/>
            <pc:sldMk cId="896590593" sldId="267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6:07.645" v="76" actId="1076"/>
          <ac:picMkLst>
            <pc:docMk/>
            <pc:sldMk cId="896590593" sldId="267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6:07.645" v="76" actId="1076"/>
          <ac:cxnSpMkLst>
            <pc:docMk/>
            <pc:sldMk cId="896590593" sldId="267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6:07.645" v="76" actId="1076"/>
          <ac:cxnSpMkLst>
            <pc:docMk/>
            <pc:sldMk cId="896590593" sldId="267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6:07.645" v="76" actId="1076"/>
          <ac:cxnSpMkLst>
            <pc:docMk/>
            <pc:sldMk cId="896590593" sldId="267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6:07.645" v="76" actId="1076"/>
          <ac:cxnSpMkLst>
            <pc:docMk/>
            <pc:sldMk cId="896590593" sldId="267"/>
            <ac:cxnSpMk id="37" creationId="{00000000-0000-0000-0000-000000000000}"/>
          </ac:cxnSpMkLst>
        </pc:cxnChg>
      </pc:sldChg>
      <pc:sldChg chg="delSp modSp mod">
        <pc:chgData name="Stewart Gale" userId="3647ddd2-6040-41ae-a96d-232c23482af8" providerId="ADAL" clId="{336D1A8A-ADA1-4E81-99D5-325E07CB9E17}" dt="2021-10-04T03:12:35.775" v="16" actId="1076"/>
        <pc:sldMkLst>
          <pc:docMk/>
          <pc:sldMk cId="1310982811" sldId="268"/>
        </pc:sldMkLst>
        <pc:spChg chg="mod">
          <ac:chgData name="Stewart Gale" userId="3647ddd2-6040-41ae-a96d-232c23482af8" providerId="ADAL" clId="{336D1A8A-ADA1-4E81-99D5-325E07CB9E17}" dt="2021-10-04T03:12:35.775" v="16" actId="1076"/>
          <ac:spMkLst>
            <pc:docMk/>
            <pc:sldMk cId="1310982811" sldId="268"/>
            <ac:spMk id="4" creationId="{00000000-0000-0000-0000-000000000000}"/>
          </ac:spMkLst>
        </pc:spChg>
        <pc:picChg chg="del">
          <ac:chgData name="Stewart Gale" userId="3647ddd2-6040-41ae-a96d-232c23482af8" providerId="ADAL" clId="{336D1A8A-ADA1-4E81-99D5-325E07CB9E17}" dt="2021-10-04T03:12:16.009" v="1" actId="478"/>
          <ac:picMkLst>
            <pc:docMk/>
            <pc:sldMk cId="1310982811" sldId="268"/>
            <ac:picMk id="2" creationId="{00000000-0000-0000-0000-000000000000}"/>
          </ac:picMkLst>
        </pc:picChg>
      </pc:sldChg>
      <pc:sldChg chg="add del">
        <pc:chgData name="Stewart Gale" userId="3647ddd2-6040-41ae-a96d-232c23482af8" providerId="ADAL" clId="{336D1A8A-ADA1-4E81-99D5-325E07CB9E17}" dt="2021-10-04T03:15:23.709" v="69" actId="47"/>
        <pc:sldMkLst>
          <pc:docMk/>
          <pc:sldMk cId="1923115136" sldId="272"/>
        </pc:sldMkLst>
      </pc:sldChg>
      <pc:sldChg chg="delSp modSp mod ord">
        <pc:chgData name="Stewart Gale" userId="3647ddd2-6040-41ae-a96d-232c23482af8" providerId="ADAL" clId="{336D1A8A-ADA1-4E81-99D5-325E07CB9E17}" dt="2021-10-04T03:17:43.175" v="104" actId="1076"/>
        <pc:sldMkLst>
          <pc:docMk/>
          <pc:sldMk cId="3405276289" sldId="282"/>
        </pc:sldMkLst>
        <pc:spChg chg="del">
          <ac:chgData name="Stewart Gale" userId="3647ddd2-6040-41ae-a96d-232c23482af8" providerId="ADAL" clId="{336D1A8A-ADA1-4E81-99D5-325E07CB9E17}" dt="2021-10-04T03:16:57.119" v="94" actId="478"/>
          <ac:spMkLst>
            <pc:docMk/>
            <pc:sldMk cId="3405276289" sldId="282"/>
            <ac:spMk id="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7:43.175" v="104" actId="1076"/>
          <ac:spMkLst>
            <pc:docMk/>
            <pc:sldMk cId="3405276289" sldId="282"/>
            <ac:spMk id="6" creationId="{00000000-0000-0000-0000-000000000000}"/>
          </ac:spMkLst>
        </pc:spChg>
      </pc:sldChg>
      <pc:sldChg chg="delSp modSp add mod">
        <pc:chgData name="Stewart Gale" userId="3647ddd2-6040-41ae-a96d-232c23482af8" providerId="ADAL" clId="{336D1A8A-ADA1-4E81-99D5-325E07CB9E17}" dt="2021-10-04T03:12:48.297" v="20" actId="1076"/>
        <pc:sldMkLst>
          <pc:docMk/>
          <pc:sldMk cId="1170271198" sldId="283"/>
        </pc:sldMkLst>
        <pc:spChg chg="del">
          <ac:chgData name="Stewart Gale" userId="3647ddd2-6040-41ae-a96d-232c23482af8" providerId="ADAL" clId="{336D1A8A-ADA1-4E81-99D5-325E07CB9E17}" dt="2021-10-04T03:12:39.342" v="17" actId="478"/>
          <ac:spMkLst>
            <pc:docMk/>
            <pc:sldMk cId="1170271198" sldId="283"/>
            <ac:spMk id="4" creationId="{00000000-0000-0000-0000-000000000000}"/>
          </ac:spMkLst>
        </pc:spChg>
        <pc:picChg chg="mod">
          <ac:chgData name="Stewart Gale" userId="3647ddd2-6040-41ae-a96d-232c23482af8" providerId="ADAL" clId="{336D1A8A-ADA1-4E81-99D5-325E07CB9E17}" dt="2021-10-04T03:12:48.297" v="20" actId="1076"/>
          <ac:picMkLst>
            <pc:docMk/>
            <pc:sldMk cId="1170271198" sldId="283"/>
            <ac:picMk id="2" creationId="{00000000-0000-0000-0000-000000000000}"/>
          </ac:picMkLst>
        </pc:picChg>
      </pc:sldChg>
      <pc:sldChg chg="delSp modSp add del mod">
        <pc:chgData name="Stewart Gale" userId="3647ddd2-6040-41ae-a96d-232c23482af8" providerId="ADAL" clId="{336D1A8A-ADA1-4E81-99D5-325E07CB9E17}" dt="2021-10-04T03:18:14.762" v="107" actId="47"/>
        <pc:sldMkLst>
          <pc:docMk/>
          <pc:sldMk cId="2119471859" sldId="284"/>
        </pc:sldMkLst>
        <pc:spChg chg="del">
          <ac:chgData name="Stewart Gale" userId="3647ddd2-6040-41ae-a96d-232c23482af8" providerId="ADAL" clId="{336D1A8A-ADA1-4E81-99D5-325E07CB9E17}" dt="2021-10-04T03:13:52.544" v="37" actId="478"/>
          <ac:spMkLst>
            <pc:docMk/>
            <pc:sldMk cId="2119471859" sldId="284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3:52.544" v="37" actId="478"/>
          <ac:spMkLst>
            <pc:docMk/>
            <pc:sldMk cId="2119471859" sldId="284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3:52.544" v="37" actId="478"/>
          <ac:spMkLst>
            <pc:docMk/>
            <pc:sldMk cId="2119471859" sldId="284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08.353" v="42" actId="1076"/>
          <ac:spMkLst>
            <pc:docMk/>
            <pc:sldMk cId="2119471859" sldId="284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19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3:57.916" v="38" actId="1076"/>
          <ac:spMkLst>
            <pc:docMk/>
            <pc:sldMk cId="2119471859" sldId="284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18:06.496" v="106" actId="207"/>
          <ac:graphicFrameMkLst>
            <pc:docMk/>
            <pc:sldMk cId="2119471859" sldId="284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3:57.916" v="38" actId="1076"/>
          <ac:picMkLst>
            <pc:docMk/>
            <pc:sldMk cId="2119471859" sldId="284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3:57.916" v="38" actId="1076"/>
          <ac:picMkLst>
            <pc:docMk/>
            <pc:sldMk cId="2119471859" sldId="284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3:57.916" v="38" actId="1076"/>
          <ac:picMkLst>
            <pc:docMk/>
            <pc:sldMk cId="2119471859" sldId="284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3:57.916" v="38" actId="1076"/>
          <ac:picMkLst>
            <pc:docMk/>
            <pc:sldMk cId="2119471859" sldId="284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3:57.916" v="38" actId="1076"/>
          <ac:cxnSpMkLst>
            <pc:docMk/>
            <pc:sldMk cId="2119471859" sldId="284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3:57.916" v="38" actId="1076"/>
          <ac:cxnSpMkLst>
            <pc:docMk/>
            <pc:sldMk cId="2119471859" sldId="284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3:57.916" v="38" actId="1076"/>
          <ac:cxnSpMkLst>
            <pc:docMk/>
            <pc:sldMk cId="2119471859" sldId="284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3:57.916" v="38" actId="1076"/>
          <ac:cxnSpMkLst>
            <pc:docMk/>
            <pc:sldMk cId="2119471859" sldId="284"/>
            <ac:cxnSpMk id="37" creationId="{00000000-0000-0000-0000-000000000000}"/>
          </ac:cxnSpMkLst>
        </pc:cxnChg>
      </pc:sldChg>
      <pc:sldChg chg="delSp modSp add del mod">
        <pc:chgData name="Stewart Gale" userId="3647ddd2-6040-41ae-a96d-232c23482af8" providerId="ADAL" clId="{336D1A8A-ADA1-4E81-99D5-325E07CB9E17}" dt="2021-10-04T03:18:59.909" v="112" actId="47"/>
        <pc:sldMkLst>
          <pc:docMk/>
          <pc:sldMk cId="3238355501" sldId="285"/>
        </pc:sldMkLst>
        <pc:spChg chg="del">
          <ac:chgData name="Stewart Gale" userId="3647ddd2-6040-41ae-a96d-232c23482af8" providerId="ADAL" clId="{336D1A8A-ADA1-4E81-99D5-325E07CB9E17}" dt="2021-10-04T03:14:27.328" v="49" actId="478"/>
          <ac:spMkLst>
            <pc:docMk/>
            <pc:sldMk cId="3238355501" sldId="285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4:27.328" v="49" actId="478"/>
          <ac:spMkLst>
            <pc:docMk/>
            <pc:sldMk cId="3238355501" sldId="285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4:27.328" v="49" actId="478"/>
          <ac:spMkLst>
            <pc:docMk/>
            <pc:sldMk cId="3238355501" sldId="285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9.892" v="55" actId="1076"/>
          <ac:spMkLst>
            <pc:docMk/>
            <pc:sldMk cId="3238355501" sldId="285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19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31.453" v="50" actId="1076"/>
          <ac:spMkLst>
            <pc:docMk/>
            <pc:sldMk cId="3238355501" sldId="285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18:33.575" v="109" actId="207"/>
          <ac:graphicFrameMkLst>
            <pc:docMk/>
            <pc:sldMk cId="3238355501" sldId="285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4:31.453" v="50" actId="1076"/>
          <ac:picMkLst>
            <pc:docMk/>
            <pc:sldMk cId="3238355501" sldId="285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4:31.453" v="50" actId="1076"/>
          <ac:picMkLst>
            <pc:docMk/>
            <pc:sldMk cId="3238355501" sldId="285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4:31.453" v="50" actId="1076"/>
          <ac:picMkLst>
            <pc:docMk/>
            <pc:sldMk cId="3238355501" sldId="285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4:31.453" v="50" actId="1076"/>
          <ac:picMkLst>
            <pc:docMk/>
            <pc:sldMk cId="3238355501" sldId="285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4:31.453" v="50" actId="1076"/>
          <ac:cxnSpMkLst>
            <pc:docMk/>
            <pc:sldMk cId="3238355501" sldId="285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4:31.453" v="50" actId="1076"/>
          <ac:cxnSpMkLst>
            <pc:docMk/>
            <pc:sldMk cId="3238355501" sldId="285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4:31.453" v="50" actId="1076"/>
          <ac:cxnSpMkLst>
            <pc:docMk/>
            <pc:sldMk cId="3238355501" sldId="285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4:31.453" v="50" actId="1076"/>
          <ac:cxnSpMkLst>
            <pc:docMk/>
            <pc:sldMk cId="3238355501" sldId="285"/>
            <ac:cxnSpMk id="37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336D1A8A-ADA1-4E81-99D5-325E07CB9E17}" dt="2021-10-04T03:22:11.324" v="132" actId="1076"/>
        <pc:sldMkLst>
          <pc:docMk/>
          <pc:sldMk cId="1972222153" sldId="286"/>
        </pc:sldMkLst>
        <pc:spChg chg="del">
          <ac:chgData name="Stewart Gale" userId="3647ddd2-6040-41ae-a96d-232c23482af8" providerId="ADAL" clId="{336D1A8A-ADA1-4E81-99D5-325E07CB9E17}" dt="2021-10-04T03:14:42.928" v="56" actId="478"/>
          <ac:spMkLst>
            <pc:docMk/>
            <pc:sldMk cId="1972222153" sldId="286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4:42.928" v="56" actId="478"/>
          <ac:spMkLst>
            <pc:docMk/>
            <pc:sldMk cId="1972222153" sldId="286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4:42.928" v="56" actId="478"/>
          <ac:spMkLst>
            <pc:docMk/>
            <pc:sldMk cId="1972222153" sldId="286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56.245" v="62" actId="1076"/>
          <ac:spMkLst>
            <pc:docMk/>
            <pc:sldMk cId="1972222153" sldId="286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19" creationId="{00000000-0000-0000-0000-000000000000}"/>
          </ac:spMkLst>
        </pc:spChg>
        <pc:spChg chg="add mod">
          <ac:chgData name="Stewart Gale" userId="3647ddd2-6040-41ae-a96d-232c23482af8" providerId="ADAL" clId="{336D1A8A-ADA1-4E81-99D5-325E07CB9E17}" dt="2021-10-04T03:22:11.324" v="132" actId="1076"/>
          <ac:spMkLst>
            <pc:docMk/>
            <pc:sldMk cId="1972222153" sldId="286"/>
            <ac:spMk id="27" creationId="{64B3363D-8AD4-43F7-A4C3-5AF73E995C77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4:48.550" v="57" actId="1076"/>
          <ac:spMkLst>
            <pc:docMk/>
            <pc:sldMk cId="1972222153" sldId="286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18:43.575" v="110" actId="207"/>
          <ac:graphicFrameMkLst>
            <pc:docMk/>
            <pc:sldMk cId="1972222153" sldId="286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4:48.550" v="57" actId="1076"/>
          <ac:picMkLst>
            <pc:docMk/>
            <pc:sldMk cId="1972222153" sldId="286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4:48.550" v="57" actId="1076"/>
          <ac:picMkLst>
            <pc:docMk/>
            <pc:sldMk cId="1972222153" sldId="286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4:48.550" v="57" actId="1076"/>
          <ac:picMkLst>
            <pc:docMk/>
            <pc:sldMk cId="1972222153" sldId="286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4:48.550" v="57" actId="1076"/>
          <ac:picMkLst>
            <pc:docMk/>
            <pc:sldMk cId="1972222153" sldId="286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4:48.550" v="57" actId="1076"/>
          <ac:cxnSpMkLst>
            <pc:docMk/>
            <pc:sldMk cId="1972222153" sldId="286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4:48.550" v="57" actId="1076"/>
          <ac:cxnSpMkLst>
            <pc:docMk/>
            <pc:sldMk cId="1972222153" sldId="286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4:48.550" v="57" actId="1076"/>
          <ac:cxnSpMkLst>
            <pc:docMk/>
            <pc:sldMk cId="1972222153" sldId="286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4:48.550" v="57" actId="1076"/>
          <ac:cxnSpMkLst>
            <pc:docMk/>
            <pc:sldMk cId="1972222153" sldId="286"/>
            <ac:cxnSpMk id="37" creationId="{00000000-0000-0000-0000-000000000000}"/>
          </ac:cxnSpMkLst>
        </pc:cxnChg>
      </pc:sldChg>
      <pc:sldChg chg="delSp modSp add del mod">
        <pc:chgData name="Stewart Gale" userId="3647ddd2-6040-41ae-a96d-232c23482af8" providerId="ADAL" clId="{336D1A8A-ADA1-4E81-99D5-325E07CB9E17}" dt="2021-10-04T03:18:51.517" v="111" actId="47"/>
        <pc:sldMkLst>
          <pc:docMk/>
          <pc:sldMk cId="2377602756" sldId="287"/>
        </pc:sldMkLst>
        <pc:spChg chg="del">
          <ac:chgData name="Stewart Gale" userId="3647ddd2-6040-41ae-a96d-232c23482af8" providerId="ADAL" clId="{336D1A8A-ADA1-4E81-99D5-325E07CB9E17}" dt="2021-10-04T03:15:00.585" v="63" actId="478"/>
          <ac:spMkLst>
            <pc:docMk/>
            <pc:sldMk cId="2377602756" sldId="287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5:00.585" v="63" actId="478"/>
          <ac:spMkLst>
            <pc:docMk/>
            <pc:sldMk cId="2377602756" sldId="287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5:00.585" v="63" actId="478"/>
          <ac:spMkLst>
            <pc:docMk/>
            <pc:sldMk cId="2377602756" sldId="287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19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15.587" v="68" actId="1076"/>
          <ac:spMkLst>
            <pc:docMk/>
            <pc:sldMk cId="2377602756" sldId="287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15:15.587" v="68" actId="1076"/>
          <ac:graphicFrameMkLst>
            <pc:docMk/>
            <pc:sldMk cId="2377602756" sldId="287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5:15.587" v="68" actId="1076"/>
          <ac:picMkLst>
            <pc:docMk/>
            <pc:sldMk cId="2377602756" sldId="287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5:15.587" v="68" actId="1076"/>
          <ac:picMkLst>
            <pc:docMk/>
            <pc:sldMk cId="2377602756" sldId="287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5:15.587" v="68" actId="1076"/>
          <ac:picMkLst>
            <pc:docMk/>
            <pc:sldMk cId="2377602756" sldId="287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5:15.587" v="68" actId="1076"/>
          <ac:picMkLst>
            <pc:docMk/>
            <pc:sldMk cId="2377602756" sldId="287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5:15.587" v="68" actId="1076"/>
          <ac:cxnSpMkLst>
            <pc:docMk/>
            <pc:sldMk cId="2377602756" sldId="287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5:15.587" v="68" actId="1076"/>
          <ac:cxnSpMkLst>
            <pc:docMk/>
            <pc:sldMk cId="2377602756" sldId="287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5:15.587" v="68" actId="1076"/>
          <ac:cxnSpMkLst>
            <pc:docMk/>
            <pc:sldMk cId="2377602756" sldId="287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5:15.587" v="68" actId="1076"/>
          <ac:cxnSpMkLst>
            <pc:docMk/>
            <pc:sldMk cId="2377602756" sldId="287"/>
            <ac:cxnSpMk id="37" creationId="{00000000-0000-0000-0000-000000000000}"/>
          </ac:cxnSpMkLst>
        </pc:cxnChg>
      </pc:sldChg>
      <pc:sldChg chg="add del">
        <pc:chgData name="Stewart Gale" userId="3647ddd2-6040-41ae-a96d-232c23482af8" providerId="ADAL" clId="{336D1A8A-ADA1-4E81-99D5-325E07CB9E17}" dt="2021-10-04T03:15:51.261" v="72" actId="47"/>
        <pc:sldMkLst>
          <pc:docMk/>
          <pc:sldMk cId="3214351895" sldId="288"/>
        </pc:sldMkLst>
      </pc:sldChg>
      <pc:sldChg chg="addSp delSp modSp add mod modAnim">
        <pc:chgData name="Stewart Gale" userId="3647ddd2-6040-41ae-a96d-232c23482af8" providerId="ADAL" clId="{336D1A8A-ADA1-4E81-99D5-325E07CB9E17}" dt="2021-10-04T03:22:35.116" v="138" actId="14100"/>
        <pc:sldMkLst>
          <pc:docMk/>
          <pc:sldMk cId="305335161" sldId="289"/>
        </pc:sldMkLst>
        <pc:spChg chg="del">
          <ac:chgData name="Stewart Gale" userId="3647ddd2-6040-41ae-a96d-232c23482af8" providerId="ADAL" clId="{336D1A8A-ADA1-4E81-99D5-325E07CB9E17}" dt="2021-10-04T03:15:54.931" v="73" actId="478"/>
          <ac:spMkLst>
            <pc:docMk/>
            <pc:sldMk cId="305335161" sldId="289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5:54.931" v="73" actId="478"/>
          <ac:spMkLst>
            <pc:docMk/>
            <pc:sldMk cId="305335161" sldId="289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5:54.931" v="73" actId="478"/>
          <ac:spMkLst>
            <pc:docMk/>
            <pc:sldMk cId="305335161" sldId="289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22:35.116" v="138" actId="14100"/>
          <ac:spMkLst>
            <pc:docMk/>
            <pc:sldMk cId="305335161" sldId="289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20:21.516" v="116" actId="207"/>
          <ac:spMkLst>
            <pc:docMk/>
            <pc:sldMk cId="305335161" sldId="289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19" creationId="{00000000-0000-0000-0000-000000000000}"/>
          </ac:spMkLst>
        </pc:spChg>
        <pc:spChg chg="add mod">
          <ac:chgData name="Stewart Gale" userId="3647ddd2-6040-41ae-a96d-232c23482af8" providerId="ADAL" clId="{336D1A8A-ADA1-4E81-99D5-325E07CB9E17}" dt="2021-10-04T03:22:27.620" v="134" actId="1076"/>
          <ac:spMkLst>
            <pc:docMk/>
            <pc:sldMk cId="305335161" sldId="289"/>
            <ac:spMk id="27" creationId="{5067712C-B37D-486D-B0C9-F5032D544445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5:59.588" v="74" actId="1076"/>
          <ac:spMkLst>
            <pc:docMk/>
            <pc:sldMk cId="305335161" sldId="289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19:39.836" v="114" actId="207"/>
          <ac:graphicFrameMkLst>
            <pc:docMk/>
            <pc:sldMk cId="305335161" sldId="289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5:59.588" v="74" actId="1076"/>
          <ac:picMkLst>
            <pc:docMk/>
            <pc:sldMk cId="305335161" sldId="289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5:59.588" v="74" actId="1076"/>
          <ac:picMkLst>
            <pc:docMk/>
            <pc:sldMk cId="305335161" sldId="289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5:59.588" v="74" actId="1076"/>
          <ac:picMkLst>
            <pc:docMk/>
            <pc:sldMk cId="305335161" sldId="289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5:59.588" v="74" actId="1076"/>
          <ac:picMkLst>
            <pc:docMk/>
            <pc:sldMk cId="305335161" sldId="289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5:59.588" v="74" actId="1076"/>
          <ac:cxnSpMkLst>
            <pc:docMk/>
            <pc:sldMk cId="305335161" sldId="289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5:59.588" v="74" actId="1076"/>
          <ac:cxnSpMkLst>
            <pc:docMk/>
            <pc:sldMk cId="305335161" sldId="289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5:59.588" v="74" actId="1076"/>
          <ac:cxnSpMkLst>
            <pc:docMk/>
            <pc:sldMk cId="305335161" sldId="289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5:59.588" v="74" actId="1076"/>
          <ac:cxnSpMkLst>
            <pc:docMk/>
            <pc:sldMk cId="305335161" sldId="289"/>
            <ac:cxnSpMk id="37" creationId="{00000000-0000-0000-0000-000000000000}"/>
          </ac:cxnSpMkLst>
        </pc:cxnChg>
      </pc:sldChg>
      <pc:sldChg chg="add del">
        <pc:chgData name="Stewart Gale" userId="3647ddd2-6040-41ae-a96d-232c23482af8" providerId="ADAL" clId="{336D1A8A-ADA1-4E81-99D5-325E07CB9E17}" dt="2021-10-04T03:15:45.165" v="71" actId="47"/>
        <pc:sldMkLst>
          <pc:docMk/>
          <pc:sldMk cId="2161759767" sldId="290"/>
        </pc:sldMkLst>
      </pc:sldChg>
      <pc:sldChg chg="addSp delSp modSp add mod modAnim">
        <pc:chgData name="Stewart Gale" userId="3647ddd2-6040-41ae-a96d-232c23482af8" providerId="ADAL" clId="{336D1A8A-ADA1-4E81-99D5-325E07CB9E17}" dt="2021-10-04T03:22:52.901" v="142" actId="1076"/>
        <pc:sldMkLst>
          <pc:docMk/>
          <pc:sldMk cId="1156959768" sldId="291"/>
        </pc:sldMkLst>
        <pc:spChg chg="del">
          <ac:chgData name="Stewart Gale" userId="3647ddd2-6040-41ae-a96d-232c23482af8" providerId="ADAL" clId="{336D1A8A-ADA1-4E81-99D5-325E07CB9E17}" dt="2021-10-04T03:16:18.493" v="82" actId="478"/>
          <ac:spMkLst>
            <pc:docMk/>
            <pc:sldMk cId="1156959768" sldId="291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6:18.493" v="82" actId="478"/>
          <ac:spMkLst>
            <pc:docMk/>
            <pc:sldMk cId="1156959768" sldId="291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6:18.493" v="82" actId="478"/>
          <ac:spMkLst>
            <pc:docMk/>
            <pc:sldMk cId="1156959768" sldId="291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19" creationId="{00000000-0000-0000-0000-000000000000}"/>
          </ac:spMkLst>
        </pc:spChg>
        <pc:spChg chg="add mod">
          <ac:chgData name="Stewart Gale" userId="3647ddd2-6040-41ae-a96d-232c23482af8" providerId="ADAL" clId="{336D1A8A-ADA1-4E81-99D5-325E07CB9E17}" dt="2021-10-04T03:22:52.901" v="142" actId="1076"/>
          <ac:spMkLst>
            <pc:docMk/>
            <pc:sldMk cId="1156959768" sldId="291"/>
            <ac:spMk id="27" creationId="{E3832E7C-BC99-495D-9DD1-4FE1F4EB9C2C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29.349" v="87" actId="1076"/>
          <ac:spMkLst>
            <pc:docMk/>
            <pc:sldMk cId="1156959768" sldId="291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20:41.138" v="117" actId="207"/>
          <ac:graphicFrameMkLst>
            <pc:docMk/>
            <pc:sldMk cId="1156959768" sldId="291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6:29.349" v="87" actId="1076"/>
          <ac:picMkLst>
            <pc:docMk/>
            <pc:sldMk cId="1156959768" sldId="291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6:29.349" v="87" actId="1076"/>
          <ac:picMkLst>
            <pc:docMk/>
            <pc:sldMk cId="1156959768" sldId="291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6:29.349" v="87" actId="1076"/>
          <ac:picMkLst>
            <pc:docMk/>
            <pc:sldMk cId="1156959768" sldId="291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6:29.349" v="87" actId="1076"/>
          <ac:picMkLst>
            <pc:docMk/>
            <pc:sldMk cId="1156959768" sldId="291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6:29.349" v="87" actId="1076"/>
          <ac:cxnSpMkLst>
            <pc:docMk/>
            <pc:sldMk cId="1156959768" sldId="291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6:29.349" v="87" actId="1076"/>
          <ac:cxnSpMkLst>
            <pc:docMk/>
            <pc:sldMk cId="1156959768" sldId="291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6:29.349" v="87" actId="1076"/>
          <ac:cxnSpMkLst>
            <pc:docMk/>
            <pc:sldMk cId="1156959768" sldId="291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6:29.349" v="87" actId="1076"/>
          <ac:cxnSpMkLst>
            <pc:docMk/>
            <pc:sldMk cId="1156959768" sldId="291"/>
            <ac:cxnSpMk id="37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336D1A8A-ADA1-4E81-99D5-325E07CB9E17}" dt="2021-10-04T03:23:05.810" v="145" actId="14100"/>
        <pc:sldMkLst>
          <pc:docMk/>
          <pc:sldMk cId="1298923818" sldId="292"/>
        </pc:sldMkLst>
        <pc:spChg chg="del">
          <ac:chgData name="Stewart Gale" userId="3647ddd2-6040-41ae-a96d-232c23482af8" providerId="ADAL" clId="{336D1A8A-ADA1-4E81-99D5-325E07CB9E17}" dt="2021-10-04T03:16:32.117" v="88" actId="478"/>
          <ac:spMkLst>
            <pc:docMk/>
            <pc:sldMk cId="1298923818" sldId="292"/>
            <ac:spMk id="3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6:32.117" v="88" actId="478"/>
          <ac:spMkLst>
            <pc:docMk/>
            <pc:sldMk cId="1298923818" sldId="292"/>
            <ac:spMk id="4" creationId="{00000000-0000-0000-0000-000000000000}"/>
          </ac:spMkLst>
        </pc:spChg>
        <pc:spChg chg="del">
          <ac:chgData name="Stewart Gale" userId="3647ddd2-6040-41ae-a96d-232c23482af8" providerId="ADAL" clId="{336D1A8A-ADA1-4E81-99D5-325E07CB9E17}" dt="2021-10-04T03:16:32.117" v="88" actId="478"/>
          <ac:spMkLst>
            <pc:docMk/>
            <pc:sldMk cId="1298923818" sldId="292"/>
            <ac:spMk id="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6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42.779" v="93" actId="113"/>
          <ac:spMkLst>
            <pc:docMk/>
            <pc:sldMk cId="1298923818" sldId="292"/>
            <ac:spMk id="11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1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13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20:56.232" v="120" actId="207"/>
          <ac:spMkLst>
            <pc:docMk/>
            <pc:sldMk cId="1298923818" sldId="292"/>
            <ac:spMk id="1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15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17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18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19" creationId="{00000000-0000-0000-0000-000000000000}"/>
          </ac:spMkLst>
        </pc:spChg>
        <pc:spChg chg="add mod">
          <ac:chgData name="Stewart Gale" userId="3647ddd2-6040-41ae-a96d-232c23482af8" providerId="ADAL" clId="{336D1A8A-ADA1-4E81-99D5-325E07CB9E17}" dt="2021-10-04T03:23:05.810" v="145" actId="14100"/>
          <ac:spMkLst>
            <pc:docMk/>
            <pc:sldMk cId="1298923818" sldId="292"/>
            <ac:spMk id="27" creationId="{EA7BA4CF-41BE-4C11-9D2C-B53E11CB8E66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32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34" creationId="{00000000-0000-0000-0000-000000000000}"/>
          </ac:spMkLst>
        </pc:spChg>
        <pc:spChg chg="mod">
          <ac:chgData name="Stewart Gale" userId="3647ddd2-6040-41ae-a96d-232c23482af8" providerId="ADAL" clId="{336D1A8A-ADA1-4E81-99D5-325E07CB9E17}" dt="2021-10-04T03:16:37.028" v="89" actId="1076"/>
          <ac:spMkLst>
            <pc:docMk/>
            <pc:sldMk cId="1298923818" sldId="292"/>
            <ac:spMk id="36" creationId="{00000000-0000-0000-0000-000000000000}"/>
          </ac:spMkLst>
        </pc:spChg>
        <pc:graphicFrameChg chg="mod">
          <ac:chgData name="Stewart Gale" userId="3647ddd2-6040-41ae-a96d-232c23482af8" providerId="ADAL" clId="{336D1A8A-ADA1-4E81-99D5-325E07CB9E17}" dt="2021-10-04T03:20:51.992" v="119" actId="207"/>
          <ac:graphicFrameMkLst>
            <pc:docMk/>
            <pc:sldMk cId="1298923818" sldId="292"/>
            <ac:graphicFrameMk id="10" creationId="{00000000-0000-0000-0000-000000000000}"/>
          </ac:graphicFrameMkLst>
        </pc:graphicFrameChg>
        <pc:picChg chg="mod">
          <ac:chgData name="Stewart Gale" userId="3647ddd2-6040-41ae-a96d-232c23482af8" providerId="ADAL" clId="{336D1A8A-ADA1-4E81-99D5-325E07CB9E17}" dt="2021-10-04T03:16:37.028" v="89" actId="1076"/>
          <ac:picMkLst>
            <pc:docMk/>
            <pc:sldMk cId="1298923818" sldId="292"/>
            <ac:picMk id="2050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6:37.028" v="89" actId="1076"/>
          <ac:picMkLst>
            <pc:docMk/>
            <pc:sldMk cId="1298923818" sldId="292"/>
            <ac:picMk id="2052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6:37.028" v="89" actId="1076"/>
          <ac:picMkLst>
            <pc:docMk/>
            <pc:sldMk cId="1298923818" sldId="292"/>
            <ac:picMk id="2054" creationId="{00000000-0000-0000-0000-000000000000}"/>
          </ac:picMkLst>
        </pc:picChg>
        <pc:picChg chg="mod">
          <ac:chgData name="Stewart Gale" userId="3647ddd2-6040-41ae-a96d-232c23482af8" providerId="ADAL" clId="{336D1A8A-ADA1-4E81-99D5-325E07CB9E17}" dt="2021-10-04T03:16:37.028" v="89" actId="1076"/>
          <ac:picMkLst>
            <pc:docMk/>
            <pc:sldMk cId="1298923818" sldId="292"/>
            <ac:picMk id="2056" creationId="{00000000-0000-0000-0000-000000000000}"/>
          </ac:picMkLst>
        </pc:picChg>
        <pc:cxnChg chg="mod">
          <ac:chgData name="Stewart Gale" userId="3647ddd2-6040-41ae-a96d-232c23482af8" providerId="ADAL" clId="{336D1A8A-ADA1-4E81-99D5-325E07CB9E17}" dt="2021-10-04T03:16:37.028" v="89" actId="1076"/>
          <ac:cxnSpMkLst>
            <pc:docMk/>
            <pc:sldMk cId="1298923818" sldId="292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6:37.028" v="89" actId="1076"/>
          <ac:cxnSpMkLst>
            <pc:docMk/>
            <pc:sldMk cId="1298923818" sldId="292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6:37.028" v="89" actId="1076"/>
          <ac:cxnSpMkLst>
            <pc:docMk/>
            <pc:sldMk cId="1298923818" sldId="292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336D1A8A-ADA1-4E81-99D5-325E07CB9E17}" dt="2021-10-04T03:16:37.028" v="89" actId="1076"/>
          <ac:cxnSpMkLst>
            <pc:docMk/>
            <pc:sldMk cId="1298923818" sldId="292"/>
            <ac:cxnSpMk id="37" creationId="{00000000-0000-0000-0000-000000000000}"/>
          </ac:cxnSpMkLst>
        </pc:cxnChg>
      </pc:sldChg>
      <pc:sldChg chg="add del">
        <pc:chgData name="Stewart Gale" userId="3647ddd2-6040-41ae-a96d-232c23482af8" providerId="ADAL" clId="{336D1A8A-ADA1-4E81-99D5-325E07CB9E17}" dt="2021-10-04T03:15:27.270" v="70" actId="47"/>
        <pc:sldMkLst>
          <pc:docMk/>
          <pc:sldMk cId="240719889" sldId="29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67979002624666E-2"/>
          <c:y val="0"/>
          <c:w val="0.76399737532808421"/>
          <c:h val="0.8928707270987217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0-1CAB-474D-92A6-5D4416C2B9C6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74-4CAF-A044-C75B99FD02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67979002624666E-2"/>
          <c:y val="0"/>
          <c:w val="0.76399737532808421"/>
          <c:h val="0.892870727098721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0-6C41-4C06-960A-38CEAF1CC72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0-4867-87DA-F0F0280D47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67979002624666E-2"/>
          <c:y val="0"/>
          <c:w val="0.76399737532808421"/>
          <c:h val="0.892870727098721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0-6295-4192-8C39-36A6ED97CA63}"/>
              </c:ext>
            </c:extLst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98-41E2-A454-382ED5D21B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67979002624666E-2"/>
          <c:y val="0"/>
          <c:w val="0.76399737532808443"/>
          <c:h val="0.892870727098721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bubble3D val="0"/>
            <c:spPr>
              <a:solidFill>
                <a:srgbClr val="FF6600"/>
              </a:solidFill>
            </c:spPr>
            <c:extLst>
              <c:ext xmlns:c16="http://schemas.microsoft.com/office/drawing/2014/chart" uri="{C3380CC4-5D6E-409C-BE32-E72D297353CC}">
                <c16:uniqueId val="{00000000-8F5A-4B06-85C6-F0B4B579FC04}"/>
              </c:ext>
            </c:extLst>
          </c:dPt>
          <c:dPt>
            <c:idx val="7"/>
            <c:bubble3D val="0"/>
            <c:spPr>
              <a:solidFill>
                <a:srgbClr val="FFCDCD"/>
              </a:solidFill>
            </c:spPr>
            <c:extLst>
              <c:ext xmlns:c16="http://schemas.microsoft.com/office/drawing/2014/chart" uri="{C3380CC4-5D6E-409C-BE32-E72D297353CC}">
                <c16:uniqueId val="{00000001-8F5A-4B06-85C6-F0B4B579FC04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2-8F5A-4B06-85C6-F0B4B579FC04}"/>
              </c:ext>
            </c:extLst>
          </c:dPt>
          <c:cat>
            <c:strRef>
              <c:f>Sheet1!$A$2:$A$11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85-4A5F-876D-880C79B69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67979002624666E-2"/>
          <c:y val="0"/>
          <c:w val="0.76399737532808421"/>
          <c:h val="0.892870727098721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0-D5DA-4C85-9099-123BE7BDDC4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F0-45ED-96A3-A088D6FEC1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67979002624666E-2"/>
          <c:y val="0"/>
          <c:w val="0.76399737532808421"/>
          <c:h val="0.892870727098721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1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0-9298-4032-AD5C-D59624237866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E4-4DB8-AA1B-2DA4489EDC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67979002624666E-2"/>
          <c:y val="0"/>
          <c:w val="0.76399737532808443"/>
          <c:h val="0.892870727098721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2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0-05CB-43A4-AFF7-61744F45D3D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D5-4508-BCC6-F998111591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35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706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058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40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89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1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5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43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23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599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17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8497A-7941-4624-A2C9-BCB44BB2E368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3BE9C-ED12-41BB-A8EC-26B77DED98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26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5979" y="1482201"/>
            <a:ext cx="1062920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Pie </a:t>
            </a:r>
            <a:r>
              <a:rPr lang="en-US" sz="11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harts</a:t>
            </a:r>
          </a:p>
          <a:p>
            <a:pPr algn="ctr"/>
            <a:r>
              <a:rPr lang="en-US" sz="11500" b="1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sz="115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Drawing)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1310982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iw.org/~jess/wp-content/uploads/2007/07/milhous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765" y="4861495"/>
            <a:ext cx="1258452" cy="116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nol.google.com/k/-/-/xfqw1gyel5ga/rjuw5m/hom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71" y="4973775"/>
            <a:ext cx="1244062" cy="106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kickaction.ca/files/images/LisaSimpson1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178" y="4902821"/>
            <a:ext cx="792088" cy="115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atic2.stuff.co.nz/1233108507/111/616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370" y="4861495"/>
            <a:ext cx="1008112" cy="12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1736692" y="3533832"/>
            <a:ext cx="1964142" cy="1252585"/>
          </a:xfrm>
          <a:prstGeom prst="wedgeRectCallout">
            <a:avLst>
              <a:gd name="adj1" fmla="val -18919"/>
              <a:gd name="adj2" fmla="val 75383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ular Callout 12"/>
          <p:cNvSpPr/>
          <p:nvPr/>
        </p:nvSpPr>
        <p:spPr>
          <a:xfrm>
            <a:off x="3919598" y="3533831"/>
            <a:ext cx="1964142" cy="1252585"/>
          </a:xfrm>
          <a:prstGeom prst="wedgeRectCallout">
            <a:avLst>
              <a:gd name="adj1" fmla="val 19420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ular Callout 13"/>
          <p:cNvSpPr/>
          <p:nvPr/>
        </p:nvSpPr>
        <p:spPr>
          <a:xfrm>
            <a:off x="6103139" y="3533832"/>
            <a:ext cx="1964142" cy="1252585"/>
          </a:xfrm>
          <a:prstGeom prst="wedgeRectCallout">
            <a:avLst>
              <a:gd name="adj1" fmla="val -12073"/>
              <a:gd name="adj2" fmla="val 74309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ular Callout 14"/>
          <p:cNvSpPr/>
          <p:nvPr/>
        </p:nvSpPr>
        <p:spPr>
          <a:xfrm>
            <a:off x="8249424" y="3529749"/>
            <a:ext cx="1964142" cy="1252585"/>
          </a:xfrm>
          <a:prstGeom prst="wedgeRectCallout">
            <a:avLst>
              <a:gd name="adj1" fmla="val 15997"/>
              <a:gd name="adj2" fmla="val 8397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826309" y="3694375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56979" y="3698458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99645" y="3698458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78285" y="3698458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952817761"/>
              </p:ext>
            </p:extLst>
          </p:nvPr>
        </p:nvGraphicFramePr>
        <p:xfrm>
          <a:off x="1835329" y="921684"/>
          <a:ext cx="3048000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770992" y="1520509"/>
            <a:ext cx="59635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+mj-lt"/>
              </a:rPr>
              <a:t>What </a:t>
            </a:r>
            <a:r>
              <a:rPr lang="en-GB" sz="4000" b="1" dirty="0"/>
              <a:t>percentage</a:t>
            </a:r>
            <a:r>
              <a:rPr lang="en-GB" sz="4000" b="1" dirty="0">
                <a:latin typeface="+mj-lt"/>
              </a:rPr>
              <a:t> of the pie chart is coloured purple?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00788" y="367784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15%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841910" y="4170289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761028" y="367784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8%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5002150" y="4170289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849260" y="367784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12.5%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7234398" y="4170289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153516" y="3701075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25%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9394638" y="4193516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EA7BA4CF-41BE-4C11-9D2C-B53E11CB8E66}"/>
              </a:ext>
            </a:extLst>
          </p:cNvPr>
          <p:cNvSpPr/>
          <p:nvPr/>
        </p:nvSpPr>
        <p:spPr>
          <a:xfrm>
            <a:off x="5976725" y="3450332"/>
            <a:ext cx="2208676" cy="290497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92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811" y="194755"/>
            <a:ext cx="9046428" cy="64641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05642" y="6135686"/>
            <a:ext cx="42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7242" y="6117296"/>
            <a:ext cx="42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83133" y="6119309"/>
            <a:ext cx="42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54733" y="6100919"/>
            <a:ext cx="42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13519" y="6087525"/>
            <a:ext cx="42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3484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32509" y="157009"/>
            <a:ext cx="11526982" cy="280076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GB" sz="4400" b="1" dirty="0">
                <a:cs typeface="Arial" charset="0"/>
              </a:rPr>
              <a:t>180</a:t>
            </a:r>
            <a:r>
              <a:rPr lang="en-GB" sz="4400" b="0" dirty="0">
                <a:cs typeface="Arial" charset="0"/>
              </a:rPr>
              <a:t> people take part in a survey.                              </a:t>
            </a:r>
            <a:r>
              <a:rPr lang="en-GB" sz="4400" b="0" dirty="0">
                <a:solidFill>
                  <a:srgbClr val="FF0000"/>
                </a:solidFill>
              </a:rPr>
              <a:t>1 person = </a:t>
            </a:r>
            <a:r>
              <a:rPr lang="en-GB" sz="4400" b="0" dirty="0">
                <a:solidFill>
                  <a:srgbClr val="FF0000"/>
                </a:solidFill>
                <a:cs typeface="Arial" charset="0"/>
              </a:rPr>
              <a:t>1°                                                        </a:t>
            </a:r>
            <a:r>
              <a:rPr lang="en-GB" sz="4400" dirty="0">
                <a:cs typeface="Arial" charset="0"/>
              </a:rPr>
              <a:t>W</a:t>
            </a:r>
            <a:r>
              <a:rPr lang="en-GB" sz="4400" b="0" dirty="0">
                <a:cs typeface="Arial" charset="0"/>
              </a:rPr>
              <a:t>ould it fill out the pie chart?                                  </a:t>
            </a:r>
            <a:r>
              <a:rPr lang="en-GB" sz="4400" dirty="0">
                <a:cs typeface="Arial" charset="0"/>
              </a:rPr>
              <a:t>If No, What should each person equal?</a:t>
            </a:r>
            <a:r>
              <a:rPr lang="en-GB" sz="4400" b="0" dirty="0">
                <a:cs typeface="Arial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5175" t="50838" r="35206" b="18991"/>
          <a:stretch/>
        </p:blipFill>
        <p:spPr>
          <a:xfrm>
            <a:off x="2709121" y="3785062"/>
            <a:ext cx="2859606" cy="2748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41208" t="49188" r="39517" b="20435"/>
          <a:stretch/>
        </p:blipFill>
        <p:spPr>
          <a:xfrm>
            <a:off x="6705119" y="3851563"/>
            <a:ext cx="2790517" cy="27485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50384" y="3082122"/>
            <a:ext cx="33554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1 person </a:t>
            </a:r>
            <a:r>
              <a:rPr lang="en-GB" sz="4400" dirty="0"/>
              <a:t>=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>
                <a:solidFill>
                  <a:srgbClr val="FF0000"/>
                </a:solidFill>
                <a:cs typeface="Arial" charset="0"/>
              </a:rPr>
              <a:t>2°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550706" y="3082123"/>
            <a:ext cx="33554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</a:rPr>
              <a:t>1 person </a:t>
            </a:r>
            <a:r>
              <a:rPr lang="en-GB" sz="4400" dirty="0"/>
              <a:t>=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>
                <a:solidFill>
                  <a:srgbClr val="FF0000"/>
                </a:solidFill>
                <a:cs typeface="Arial" charset="0"/>
              </a:rPr>
              <a:t>1°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89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32509" y="157009"/>
            <a:ext cx="11526982" cy="280076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GB" sz="4400" b="1" dirty="0">
                <a:cs typeface="Arial" charset="0"/>
              </a:rPr>
              <a:t>90</a:t>
            </a:r>
            <a:r>
              <a:rPr lang="en-GB" sz="4400" b="0" dirty="0">
                <a:cs typeface="Arial" charset="0"/>
              </a:rPr>
              <a:t> people take part in a survey.                                </a:t>
            </a:r>
            <a:r>
              <a:rPr lang="en-GB" sz="4400" b="0" dirty="0">
                <a:solidFill>
                  <a:srgbClr val="FF0000"/>
                </a:solidFill>
              </a:rPr>
              <a:t>1 person = </a:t>
            </a:r>
            <a:r>
              <a:rPr lang="en-GB" sz="4400" b="0" dirty="0">
                <a:solidFill>
                  <a:srgbClr val="FF0000"/>
                </a:solidFill>
                <a:cs typeface="Arial" charset="0"/>
              </a:rPr>
              <a:t>1°                                                        </a:t>
            </a:r>
            <a:r>
              <a:rPr lang="en-GB" sz="4400" dirty="0">
                <a:cs typeface="Arial" charset="0"/>
              </a:rPr>
              <a:t>W</a:t>
            </a:r>
            <a:r>
              <a:rPr lang="en-GB" sz="4400" b="0" dirty="0">
                <a:cs typeface="Arial" charset="0"/>
              </a:rPr>
              <a:t>ould it fill out the pie chart?                                  </a:t>
            </a:r>
            <a:r>
              <a:rPr lang="en-GB" sz="4400" dirty="0">
                <a:cs typeface="Arial" charset="0"/>
              </a:rPr>
              <a:t>If No, What should each person equal?</a:t>
            </a:r>
            <a:r>
              <a:rPr lang="en-GB" sz="4400" b="0" dirty="0">
                <a:cs typeface="Arial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50384" y="3082122"/>
            <a:ext cx="33554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1 person </a:t>
            </a:r>
            <a:r>
              <a:rPr lang="en-GB" sz="4400" dirty="0"/>
              <a:t>=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>
                <a:solidFill>
                  <a:srgbClr val="FF0000"/>
                </a:solidFill>
                <a:cs typeface="Arial" charset="0"/>
              </a:rPr>
              <a:t>4°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550706" y="3082123"/>
            <a:ext cx="33554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</a:rPr>
              <a:t>1 person </a:t>
            </a:r>
            <a:r>
              <a:rPr lang="en-GB" sz="4400" dirty="0"/>
              <a:t>=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>
                <a:solidFill>
                  <a:srgbClr val="FF0000"/>
                </a:solidFill>
                <a:cs typeface="Arial" charset="0"/>
              </a:rPr>
              <a:t>1° 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40880" t="48845" r="38424" b="20110"/>
          <a:stretch/>
        </p:blipFill>
        <p:spPr>
          <a:xfrm>
            <a:off x="2470491" y="3790604"/>
            <a:ext cx="3193992" cy="29943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41208" t="49188" r="39517" b="20435"/>
          <a:stretch/>
        </p:blipFill>
        <p:spPr>
          <a:xfrm>
            <a:off x="6450384" y="3811930"/>
            <a:ext cx="3018430" cy="297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0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32509" y="157009"/>
            <a:ext cx="11526982" cy="280076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GB" sz="4400" b="1" dirty="0">
                <a:cs typeface="Arial" charset="0"/>
              </a:rPr>
              <a:t>36</a:t>
            </a:r>
            <a:r>
              <a:rPr lang="en-GB" sz="4400" b="0" dirty="0">
                <a:cs typeface="Arial" charset="0"/>
              </a:rPr>
              <a:t> people take part in a survey.                                </a:t>
            </a:r>
            <a:r>
              <a:rPr lang="en-GB" sz="4400" b="0" dirty="0">
                <a:solidFill>
                  <a:srgbClr val="FF0000"/>
                </a:solidFill>
              </a:rPr>
              <a:t>1 person = </a:t>
            </a:r>
            <a:r>
              <a:rPr lang="en-GB" sz="4400" b="0" dirty="0">
                <a:solidFill>
                  <a:srgbClr val="FF0000"/>
                </a:solidFill>
                <a:cs typeface="Arial" charset="0"/>
              </a:rPr>
              <a:t>1°                                                        </a:t>
            </a:r>
            <a:r>
              <a:rPr lang="en-GB" sz="4400" dirty="0">
                <a:cs typeface="Arial" charset="0"/>
              </a:rPr>
              <a:t>W</a:t>
            </a:r>
            <a:r>
              <a:rPr lang="en-GB" sz="4400" b="0" dirty="0">
                <a:cs typeface="Arial" charset="0"/>
              </a:rPr>
              <a:t>ould it fill out the pie chart?                                  </a:t>
            </a:r>
            <a:r>
              <a:rPr lang="en-GB" sz="4400" dirty="0">
                <a:cs typeface="Arial" charset="0"/>
              </a:rPr>
              <a:t>If No, What should each person equal?</a:t>
            </a:r>
            <a:r>
              <a:rPr lang="en-GB" sz="4400" b="0" dirty="0">
                <a:cs typeface="Arial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6307717" y="3082122"/>
            <a:ext cx="36407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1 person </a:t>
            </a:r>
            <a:r>
              <a:rPr lang="en-GB" sz="4400" dirty="0"/>
              <a:t>=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>
                <a:solidFill>
                  <a:srgbClr val="FF0000"/>
                </a:solidFill>
                <a:cs typeface="Arial" charset="0"/>
              </a:rPr>
              <a:t>10°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550706" y="3082123"/>
            <a:ext cx="33554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</a:rPr>
              <a:t>1 person </a:t>
            </a:r>
            <a:r>
              <a:rPr lang="en-GB" sz="4400" dirty="0"/>
              <a:t>=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>
                <a:solidFill>
                  <a:srgbClr val="FF0000"/>
                </a:solidFill>
                <a:cs typeface="Arial" charset="0"/>
              </a:rPr>
              <a:t>1° 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41208" t="49188" r="39517" b="20435"/>
          <a:stretch/>
        </p:blipFill>
        <p:spPr>
          <a:xfrm>
            <a:off x="6450384" y="3811930"/>
            <a:ext cx="3018430" cy="29730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40483" t="48956" r="38213" b="20561"/>
          <a:stretch/>
        </p:blipFill>
        <p:spPr>
          <a:xfrm>
            <a:off x="2497049" y="3811930"/>
            <a:ext cx="3277525" cy="293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6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38510"/>
              </p:ext>
            </p:extLst>
          </p:nvPr>
        </p:nvGraphicFramePr>
        <p:xfrm>
          <a:off x="541995" y="2583178"/>
          <a:ext cx="6520329" cy="3611030"/>
        </p:xfrm>
        <a:graphic>
          <a:graphicData uri="http://schemas.openxmlformats.org/drawingml/2006/table">
            <a:tbl>
              <a:tblPr/>
              <a:tblGrid>
                <a:gridCol w="2120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7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2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Colour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C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Purple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274899" y="3498816"/>
                <a:ext cx="3081130" cy="1534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r>
                  <a:rPr lang="en-GB" sz="6600" dirty="0"/>
                  <a:t> =  </a:t>
                </a:r>
                <a:r>
                  <a:rPr lang="en-GB" sz="6600" b="1" dirty="0"/>
                  <a:t>2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4899" y="3498816"/>
                <a:ext cx="3081130" cy="1534972"/>
              </a:xfrm>
              <a:prstGeom prst="rect">
                <a:avLst/>
              </a:prstGeom>
              <a:blipFill>
                <a:blip r:embed="rId2"/>
                <a:stretch>
                  <a:fillRect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123949"/>
              </p:ext>
            </p:extLst>
          </p:nvPr>
        </p:nvGraphicFramePr>
        <p:xfrm>
          <a:off x="4849960" y="3191352"/>
          <a:ext cx="2096710" cy="2394682"/>
        </p:xfrm>
        <a:graphic>
          <a:graphicData uri="http://schemas.openxmlformats.org/drawingml/2006/table">
            <a:tbl>
              <a:tblPr/>
              <a:tblGrid>
                <a:gridCol w="2096710">
                  <a:extLst>
                    <a:ext uri="{9D8B030D-6E8A-4147-A177-3AD203B41FA5}">
                      <a16:colId xmlns:a16="http://schemas.microsoft.com/office/drawing/2014/main" val="3075099843"/>
                    </a:ext>
                  </a:extLst>
                </a:gridCol>
              </a:tblGrid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30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74628"/>
                  </a:ext>
                </a:extLst>
              </a:tr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90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435000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60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943409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180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52640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29789" y="168072"/>
            <a:ext cx="9792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angles needed </a:t>
            </a:r>
          </a:p>
          <a:p>
            <a:pPr algn="ctr"/>
            <a:r>
              <a:rPr lang="en-GB" sz="6000" dirty="0"/>
              <a:t>to draw a pie chart?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85514" y="2532610"/>
            <a:ext cx="2998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Multiplier</a:t>
            </a:r>
          </a:p>
        </p:txBody>
      </p:sp>
    </p:spTree>
    <p:extLst>
      <p:ext uri="{BB962C8B-B14F-4D97-AF65-F5344CB8AC3E}">
        <p14:creationId xmlns:p14="http://schemas.microsoft.com/office/powerpoint/2010/main" val="196580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162790"/>
              </p:ext>
            </p:extLst>
          </p:nvPr>
        </p:nvGraphicFramePr>
        <p:xfrm>
          <a:off x="636205" y="2538843"/>
          <a:ext cx="6520329" cy="3611030"/>
        </p:xfrm>
        <a:graphic>
          <a:graphicData uri="http://schemas.openxmlformats.org/drawingml/2006/table">
            <a:tbl>
              <a:tblPr/>
              <a:tblGrid>
                <a:gridCol w="2120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7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2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Colour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Purple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69109" y="3454481"/>
                <a:ext cx="3081130" cy="1534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den>
                    </m:f>
                  </m:oMath>
                </a14:m>
                <a:r>
                  <a:rPr lang="en-GB" sz="6600" dirty="0"/>
                  <a:t> =  </a:t>
                </a:r>
                <a:r>
                  <a:rPr lang="en-GB" sz="6600" b="1" dirty="0"/>
                  <a:t>4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9109" y="3454481"/>
                <a:ext cx="3081130" cy="1534972"/>
              </a:xfrm>
              <a:prstGeom prst="rect">
                <a:avLst/>
              </a:prstGeom>
              <a:blipFill>
                <a:blip r:embed="rId2"/>
                <a:stretch>
                  <a:fillRect b="-163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682270"/>
              </p:ext>
            </p:extLst>
          </p:nvPr>
        </p:nvGraphicFramePr>
        <p:xfrm>
          <a:off x="4944170" y="3147017"/>
          <a:ext cx="2096710" cy="2394682"/>
        </p:xfrm>
        <a:graphic>
          <a:graphicData uri="http://schemas.openxmlformats.org/drawingml/2006/table">
            <a:tbl>
              <a:tblPr/>
              <a:tblGrid>
                <a:gridCol w="2096710">
                  <a:extLst>
                    <a:ext uri="{9D8B030D-6E8A-4147-A177-3AD203B41FA5}">
                      <a16:colId xmlns:a16="http://schemas.microsoft.com/office/drawing/2014/main" val="3075099843"/>
                    </a:ext>
                  </a:extLst>
                </a:gridCol>
              </a:tblGrid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40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74628"/>
                  </a:ext>
                </a:extLst>
              </a:tr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40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435000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120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943409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160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5264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29789" y="168072"/>
            <a:ext cx="9792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angles needed </a:t>
            </a:r>
          </a:p>
          <a:p>
            <a:pPr algn="ctr"/>
            <a:r>
              <a:rPr lang="en-GB" sz="6000" dirty="0"/>
              <a:t>to draw a pie chart?</a:t>
            </a:r>
          </a:p>
        </p:txBody>
      </p:sp>
    </p:spTree>
    <p:extLst>
      <p:ext uri="{BB962C8B-B14F-4D97-AF65-F5344CB8AC3E}">
        <p14:creationId xmlns:p14="http://schemas.microsoft.com/office/powerpoint/2010/main" val="242854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397293"/>
              </p:ext>
            </p:extLst>
          </p:nvPr>
        </p:nvGraphicFramePr>
        <p:xfrm>
          <a:off x="643675" y="2574865"/>
          <a:ext cx="6520329" cy="3611030"/>
        </p:xfrm>
        <a:graphic>
          <a:graphicData uri="http://schemas.openxmlformats.org/drawingml/2006/table">
            <a:tbl>
              <a:tblPr/>
              <a:tblGrid>
                <a:gridCol w="2120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7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2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Colour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Purple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endParaRPr lang="en-GB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41052" y="3532067"/>
                <a:ext cx="3081130" cy="1534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GB" sz="6600" dirty="0"/>
                  <a:t> = </a:t>
                </a:r>
                <a:r>
                  <a:rPr lang="en-GB" sz="6600" b="1" dirty="0"/>
                  <a:t>10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1052" y="3532067"/>
                <a:ext cx="3081130" cy="1534972"/>
              </a:xfrm>
              <a:prstGeom prst="rect">
                <a:avLst/>
              </a:prstGeom>
              <a:blipFill>
                <a:blip r:embed="rId2"/>
                <a:stretch>
                  <a:fillRect r="-7312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500450"/>
              </p:ext>
            </p:extLst>
          </p:nvPr>
        </p:nvGraphicFramePr>
        <p:xfrm>
          <a:off x="4951640" y="3183039"/>
          <a:ext cx="2096710" cy="2394682"/>
        </p:xfrm>
        <a:graphic>
          <a:graphicData uri="http://schemas.openxmlformats.org/drawingml/2006/table">
            <a:tbl>
              <a:tblPr/>
              <a:tblGrid>
                <a:gridCol w="2096710">
                  <a:extLst>
                    <a:ext uri="{9D8B030D-6E8A-4147-A177-3AD203B41FA5}">
                      <a16:colId xmlns:a16="http://schemas.microsoft.com/office/drawing/2014/main" val="3075099843"/>
                    </a:ext>
                  </a:extLst>
                </a:gridCol>
              </a:tblGrid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80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74628"/>
                  </a:ext>
                </a:extLst>
              </a:tr>
              <a:tr h="5891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60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435000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120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943409"/>
                  </a:ext>
                </a:extLst>
              </a:tr>
              <a:tr h="608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120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5264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29789" y="168072"/>
            <a:ext cx="9792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angles needed </a:t>
            </a:r>
          </a:p>
          <a:p>
            <a:pPr algn="ctr"/>
            <a:r>
              <a:rPr lang="en-GB" sz="6000" dirty="0"/>
              <a:t>to draw a pie chart?</a:t>
            </a:r>
          </a:p>
        </p:txBody>
      </p:sp>
    </p:spTree>
    <p:extLst>
      <p:ext uri="{BB962C8B-B14F-4D97-AF65-F5344CB8AC3E}">
        <p14:creationId xmlns:p14="http://schemas.microsoft.com/office/powerpoint/2010/main" val="298979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224245"/>
              </p:ext>
            </p:extLst>
          </p:nvPr>
        </p:nvGraphicFramePr>
        <p:xfrm>
          <a:off x="884850" y="2024558"/>
          <a:ext cx="5871230" cy="4612994"/>
        </p:xfrm>
        <a:graphic>
          <a:graphicData uri="http://schemas.openxmlformats.org/drawingml/2006/table">
            <a:tbl>
              <a:tblPr/>
              <a:tblGrid>
                <a:gridCol w="1909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9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2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42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Colour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5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2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278">
                <a:tc>
                  <a:txBody>
                    <a:bodyPr/>
                    <a:lstStyle/>
                    <a:p>
                      <a:pPr algn="ctr" rtl="0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90359" y="3563569"/>
                <a:ext cx="3081130" cy="1534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GB" sz="6600" dirty="0"/>
                  <a:t> = </a:t>
                </a:r>
                <a:r>
                  <a:rPr lang="en-GB" sz="6600" b="1" dirty="0"/>
                  <a:t>30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359" y="3563569"/>
                <a:ext cx="3081130" cy="1534972"/>
              </a:xfrm>
              <a:prstGeom prst="rect">
                <a:avLst/>
              </a:prstGeom>
              <a:blipFill>
                <a:blip r:embed="rId2"/>
                <a:stretch>
                  <a:fillRect r="-7327" b="-163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757421"/>
              </p:ext>
            </p:extLst>
          </p:nvPr>
        </p:nvGraphicFramePr>
        <p:xfrm>
          <a:off x="4763956" y="2958836"/>
          <a:ext cx="1992124" cy="2744438"/>
        </p:xfrm>
        <a:graphic>
          <a:graphicData uri="http://schemas.openxmlformats.org/drawingml/2006/table">
            <a:tbl>
              <a:tblPr/>
              <a:tblGrid>
                <a:gridCol w="1992124">
                  <a:extLst>
                    <a:ext uri="{9D8B030D-6E8A-4147-A177-3AD203B41FA5}">
                      <a16:colId xmlns:a16="http://schemas.microsoft.com/office/drawing/2014/main" val="3945411340"/>
                    </a:ext>
                  </a:extLst>
                </a:gridCol>
              </a:tblGrid>
              <a:tr h="905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817187"/>
                  </a:ext>
                </a:extLst>
              </a:tr>
              <a:tr h="905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631112"/>
                  </a:ext>
                </a:extLst>
              </a:tr>
              <a:tr h="9342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79174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96538" y="0"/>
            <a:ext cx="9792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angles needed </a:t>
            </a:r>
          </a:p>
          <a:p>
            <a:pPr algn="ctr"/>
            <a:r>
              <a:rPr lang="en-GB" sz="6000" dirty="0"/>
              <a:t>to draw a pie chart?</a:t>
            </a:r>
          </a:p>
        </p:txBody>
      </p:sp>
    </p:spTree>
    <p:extLst>
      <p:ext uri="{BB962C8B-B14F-4D97-AF65-F5344CB8AC3E}">
        <p14:creationId xmlns:p14="http://schemas.microsoft.com/office/powerpoint/2010/main" val="179759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637794"/>
              </p:ext>
            </p:extLst>
          </p:nvPr>
        </p:nvGraphicFramePr>
        <p:xfrm>
          <a:off x="821720" y="2335242"/>
          <a:ext cx="6070013" cy="4264017"/>
        </p:xfrm>
        <a:graphic>
          <a:graphicData uri="http://schemas.openxmlformats.org/drawingml/2006/table">
            <a:tbl>
              <a:tblPr/>
              <a:tblGrid>
                <a:gridCol w="1973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6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9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Colour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6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6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3599">
                <a:tc>
                  <a:txBody>
                    <a:bodyPr/>
                    <a:lstStyle/>
                    <a:p>
                      <a:pPr algn="ctr" rtl="0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GB" sz="3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865768" y="3847227"/>
                <a:ext cx="3081130" cy="1534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6600" dirty="0"/>
                  <a:t> = </a:t>
                </a:r>
                <a:r>
                  <a:rPr lang="en-GB" sz="6600" b="1" dirty="0"/>
                  <a:t>60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768" y="3847227"/>
                <a:ext cx="3081130" cy="1534972"/>
              </a:xfrm>
              <a:prstGeom prst="rect">
                <a:avLst/>
              </a:prstGeom>
              <a:blipFill>
                <a:blip r:embed="rId2"/>
                <a:stretch>
                  <a:fillRect r="-7312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39945"/>
              </p:ext>
            </p:extLst>
          </p:nvPr>
        </p:nvGraphicFramePr>
        <p:xfrm>
          <a:off x="4832162" y="3198841"/>
          <a:ext cx="2059571" cy="3400418"/>
        </p:xfrm>
        <a:graphic>
          <a:graphicData uri="http://schemas.openxmlformats.org/drawingml/2006/table">
            <a:tbl>
              <a:tblPr/>
              <a:tblGrid>
                <a:gridCol w="2059571">
                  <a:extLst>
                    <a:ext uri="{9D8B030D-6E8A-4147-A177-3AD203B41FA5}">
                      <a16:colId xmlns:a16="http://schemas.microsoft.com/office/drawing/2014/main" val="3587684049"/>
                    </a:ext>
                  </a:extLst>
                </a:gridCol>
              </a:tblGrid>
              <a:tr h="8366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120008"/>
                  </a:ext>
                </a:extLst>
              </a:tr>
              <a:tr h="8366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524055"/>
                  </a:ext>
                </a:extLst>
              </a:tr>
              <a:tr h="863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5847"/>
                  </a:ext>
                </a:extLst>
              </a:tr>
              <a:tr h="863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745984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665614"/>
              </p:ext>
            </p:extLst>
          </p:nvPr>
        </p:nvGraphicFramePr>
        <p:xfrm>
          <a:off x="2795476" y="5735660"/>
          <a:ext cx="2036686" cy="863599"/>
        </p:xfrm>
        <a:graphic>
          <a:graphicData uri="http://schemas.openxmlformats.org/drawingml/2006/table">
            <a:tbl>
              <a:tblPr/>
              <a:tblGrid>
                <a:gridCol w="2036686">
                  <a:extLst>
                    <a:ext uri="{9D8B030D-6E8A-4147-A177-3AD203B41FA5}">
                      <a16:colId xmlns:a16="http://schemas.microsoft.com/office/drawing/2014/main" val="2866496412"/>
                    </a:ext>
                  </a:extLst>
                </a:gridCol>
              </a:tblGrid>
              <a:tr h="863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en-GB" sz="3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8176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02080" y="97337"/>
            <a:ext cx="9792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angles needed </a:t>
            </a:r>
          </a:p>
          <a:p>
            <a:pPr algn="ctr"/>
            <a:r>
              <a:rPr lang="en-GB" sz="6000" dirty="0"/>
              <a:t>to draw a pie chart?</a:t>
            </a:r>
          </a:p>
        </p:txBody>
      </p:sp>
    </p:spTree>
    <p:extLst>
      <p:ext uri="{BB962C8B-B14F-4D97-AF65-F5344CB8AC3E}">
        <p14:creationId xmlns:p14="http://schemas.microsoft.com/office/powerpoint/2010/main" val="378902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ollandspies.co.uk/upload/products/18/large/Big-PM-Football_Pie-F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7143" r="15331" b="7143"/>
          <a:stretch/>
        </p:blipFill>
        <p:spPr bwMode="auto">
          <a:xfrm>
            <a:off x="983967" y="1268760"/>
            <a:ext cx="532859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1.bp.blogspot.com/_eFd9sokjMaw/RekVdpx3vrI/AAAAAAAAAAw/-bfRfBHxIJo/s320/homer_droo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821" y="3566602"/>
            <a:ext cx="3450659" cy="329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6744072" y="1052736"/>
            <a:ext cx="3312368" cy="2016224"/>
          </a:xfrm>
          <a:prstGeom prst="wedgeRoundRectCallout">
            <a:avLst>
              <a:gd name="adj1" fmla="val -8654"/>
              <a:gd name="adj2" fmla="val 9918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Hmmmmm</a:t>
            </a:r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..Pie!</a:t>
            </a:r>
          </a:p>
        </p:txBody>
      </p:sp>
    </p:spTree>
    <p:extLst>
      <p:ext uri="{BB962C8B-B14F-4D97-AF65-F5344CB8AC3E}">
        <p14:creationId xmlns:p14="http://schemas.microsoft.com/office/powerpoint/2010/main" val="3608427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1905" y="1288391"/>
                <a:ext cx="11333017" cy="3720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dirty="0"/>
                  <a:t> Angle = </a:t>
                </a:r>
              </a:p>
              <a:p>
                <a:pPr algn="ctr"/>
                <a:endParaRPr lang="en-GB" sz="2800" b="1" dirty="0"/>
              </a:p>
              <a:p>
                <a:pPr algn="ctr"/>
                <a:r>
                  <a:rPr lang="en-GB" sz="8000" b="1" dirty="0"/>
                  <a:t>Frequency </a:t>
                </a:r>
                <a:r>
                  <a:rPr lang="en-GB" sz="8000" dirty="0"/>
                  <a:t>x</a:t>
                </a:r>
                <a:r>
                  <a:rPr lang="en-GB" sz="80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1" i="0" smtClean="0"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en-GB" sz="8000" b="1" i="0" smtClean="0">
                            <a:latin typeface="Cambria Math" panose="02040503050406030204" pitchFamily="18" charset="0"/>
                          </a:rPr>
                          <m:t>˚</m:t>
                        </m:r>
                      </m:num>
                      <m:den>
                        <m:r>
                          <a:rPr lang="en-GB" sz="8000" b="1" i="0" smtClean="0">
                            <a:latin typeface="Cambria Math" panose="02040503050406030204" pitchFamily="18" charset="0"/>
                          </a:rPr>
                          <m:t>𝐓𝐨𝐭𝐚𝐥</m:t>
                        </m:r>
                        <m:r>
                          <a:rPr lang="en-GB" sz="80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8000" b="1" i="0" smtClean="0">
                            <a:latin typeface="Cambria Math" panose="02040503050406030204" pitchFamily="18" charset="0"/>
                          </a:rPr>
                          <m:t>𝐅𝐫𝐞𝐪𝐮𝐞𝐧𝐜𝐲</m:t>
                        </m:r>
                      </m:den>
                    </m:f>
                  </m:oMath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05" y="1288391"/>
                <a:ext cx="11333017" cy="3720186"/>
              </a:xfrm>
              <a:prstGeom prst="rect">
                <a:avLst/>
              </a:prstGeom>
              <a:blipFill>
                <a:blip r:embed="rId2"/>
                <a:stretch>
                  <a:fillRect l="-3927" t="-7038" b="-34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527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780692" y="-491079"/>
            <a:ext cx="4695267" cy="8816111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H="1">
            <a:off x="1191490" y="5701145"/>
            <a:ext cx="4897581" cy="0"/>
          </a:xfrm>
          <a:prstGeom prst="line">
            <a:avLst/>
          </a:prstGeom>
          <a:ln w="920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5950526" y="5562600"/>
            <a:ext cx="277091" cy="277091"/>
          </a:xfrm>
          <a:prstGeom prst="ellipse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01435" y="187037"/>
            <a:ext cx="9975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Using a Protractor 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267691" y="3283527"/>
            <a:ext cx="637309" cy="2029691"/>
          </a:xfrm>
          <a:prstGeom prst="line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4993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780692" y="-491079"/>
            <a:ext cx="4695267" cy="8816111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H="1">
            <a:off x="6179126" y="5715000"/>
            <a:ext cx="4897581" cy="0"/>
          </a:xfrm>
          <a:prstGeom prst="line">
            <a:avLst/>
          </a:prstGeom>
          <a:ln w="920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5950526" y="5562600"/>
            <a:ext cx="277091" cy="277091"/>
          </a:xfrm>
          <a:prstGeom prst="ellipse">
            <a:avLst/>
          </a:prstGeom>
          <a:solidFill>
            <a:srgbClr val="FF0000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01435" y="187037"/>
            <a:ext cx="9975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Using a Protractor 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H="1" flipV="1">
            <a:off x="10390909" y="3172691"/>
            <a:ext cx="588819" cy="2119747"/>
          </a:xfrm>
          <a:prstGeom prst="line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892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2341418" y="4048989"/>
            <a:ext cx="3886199" cy="0"/>
          </a:xfrm>
          <a:prstGeom prst="line">
            <a:avLst/>
          </a:prstGeom>
          <a:ln w="920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01435" y="187037"/>
            <a:ext cx="9975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Using a Protractor 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663537" y="2126673"/>
            <a:ext cx="848590" cy="1658306"/>
          </a:xfrm>
          <a:prstGeom prst="line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printable full 360 protractor | iGaging Digital Angle Protracto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425" y="1447798"/>
            <a:ext cx="5202383" cy="520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988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6137564" y="4048989"/>
            <a:ext cx="3886199" cy="0"/>
          </a:xfrm>
          <a:prstGeom prst="line">
            <a:avLst/>
          </a:prstGeom>
          <a:ln w="920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01435" y="187037"/>
            <a:ext cx="9975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Using a Protractor </a:t>
            </a:r>
          </a:p>
        </p:txBody>
      </p:sp>
      <p:pic>
        <p:nvPicPr>
          <p:cNvPr id="10" name="Picture 2" descr="printable full 360 protractor | iGaging Digital Angle Protracto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626425" y="1447798"/>
            <a:ext cx="5202383" cy="520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H="1">
            <a:off x="6296892" y="1558636"/>
            <a:ext cx="2805544" cy="2490353"/>
          </a:xfrm>
          <a:prstGeom prst="line">
            <a:avLst/>
          </a:prstGeom>
          <a:ln w="920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607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034655"/>
              </p:ext>
            </p:extLst>
          </p:nvPr>
        </p:nvGraphicFramePr>
        <p:xfrm>
          <a:off x="593133" y="802113"/>
          <a:ext cx="5174673" cy="548640"/>
        </p:xfrm>
        <a:graphic>
          <a:graphicData uri="http://schemas.openxmlformats.org/drawingml/2006/table">
            <a:tbl>
              <a:tblPr/>
              <a:tblGrid>
                <a:gridCol w="5174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Favourite</a:t>
                      </a:r>
                      <a:r>
                        <a:rPr lang="en-US" sz="3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Takeaways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557772"/>
              </p:ext>
            </p:extLst>
          </p:nvPr>
        </p:nvGraphicFramePr>
        <p:xfrm>
          <a:off x="235526" y="1724758"/>
          <a:ext cx="6124411" cy="3794700"/>
        </p:xfrm>
        <a:graphic>
          <a:graphicData uri="http://schemas.openxmlformats.org/drawingml/2006/table">
            <a:tbl>
              <a:tblPr/>
              <a:tblGrid>
                <a:gridCol w="2292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8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20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Fast Food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KFC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McDonalds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6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Burger King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Nando’s</a:t>
                      </a:r>
                      <a:r>
                        <a:rPr lang="en-GB" sz="28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973">
                <a:tc>
                  <a:txBody>
                    <a:bodyPr/>
                    <a:lstStyle/>
                    <a:p>
                      <a:pPr algn="ctr" fontAlgn="t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Picture 6" descr="Protra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325" y="1531535"/>
            <a:ext cx="2291725" cy="429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808715" y="1420968"/>
            <a:ext cx="4869915" cy="461928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9195928" y="3583184"/>
            <a:ext cx="190977" cy="19656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59"/>
          <p:cNvSpPr>
            <a:spLocks noChangeShapeType="1"/>
          </p:cNvSpPr>
          <p:nvPr/>
        </p:nvSpPr>
        <p:spPr bwMode="auto">
          <a:xfrm flipV="1">
            <a:off x="9291417" y="1420968"/>
            <a:ext cx="0" cy="22604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60"/>
          <p:cNvSpPr>
            <a:spLocks noChangeShapeType="1"/>
          </p:cNvSpPr>
          <p:nvPr/>
        </p:nvSpPr>
        <p:spPr bwMode="auto">
          <a:xfrm>
            <a:off x="9291417" y="3681467"/>
            <a:ext cx="2387213" cy="3931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60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3133" y="802113"/>
          <a:ext cx="5174673" cy="548640"/>
        </p:xfrm>
        <a:graphic>
          <a:graphicData uri="http://schemas.openxmlformats.org/drawingml/2006/table">
            <a:tbl>
              <a:tblPr/>
              <a:tblGrid>
                <a:gridCol w="5174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Favourite</a:t>
                      </a:r>
                      <a:r>
                        <a:rPr lang="en-US" sz="3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Takeaways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35526" y="1724758"/>
          <a:ext cx="6124411" cy="3794700"/>
        </p:xfrm>
        <a:graphic>
          <a:graphicData uri="http://schemas.openxmlformats.org/drawingml/2006/table">
            <a:tbl>
              <a:tblPr/>
              <a:tblGrid>
                <a:gridCol w="2292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8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20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Fast Food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KFC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McDonalds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6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Burger King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Nando’s</a:t>
                      </a:r>
                      <a:r>
                        <a:rPr lang="en-GB" sz="28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973">
                <a:tc>
                  <a:txBody>
                    <a:bodyPr/>
                    <a:lstStyle/>
                    <a:p>
                      <a:pPr algn="ctr" fontAlgn="t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Picture 6" descr="Protra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98586">
            <a:off x="7959514" y="2369735"/>
            <a:ext cx="2291725" cy="429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808715" y="1420968"/>
            <a:ext cx="4869915" cy="461928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9195928" y="3583184"/>
            <a:ext cx="190977" cy="19656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59"/>
          <p:cNvSpPr>
            <a:spLocks noChangeShapeType="1"/>
          </p:cNvSpPr>
          <p:nvPr/>
        </p:nvSpPr>
        <p:spPr bwMode="auto">
          <a:xfrm flipV="1">
            <a:off x="9291417" y="1420968"/>
            <a:ext cx="0" cy="22604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60"/>
          <p:cNvSpPr>
            <a:spLocks noChangeShapeType="1"/>
          </p:cNvSpPr>
          <p:nvPr/>
        </p:nvSpPr>
        <p:spPr bwMode="auto">
          <a:xfrm>
            <a:off x="9291417" y="3681467"/>
            <a:ext cx="2387213" cy="3931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Text Box 64"/>
          <p:cNvSpPr txBox="1">
            <a:spLocks noChangeArrowheads="1"/>
          </p:cNvSpPr>
          <p:nvPr/>
        </p:nvSpPr>
        <p:spPr bwMode="auto">
          <a:xfrm>
            <a:off x="9687945" y="2374786"/>
            <a:ext cx="1336839" cy="101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dirty="0">
                <a:solidFill>
                  <a:srgbClr val="FF0000"/>
                </a:solidFill>
              </a:rPr>
              <a:t>KFC</a:t>
            </a:r>
          </a:p>
        </p:txBody>
      </p:sp>
      <p:sp>
        <p:nvSpPr>
          <p:cNvPr id="13" name="Line 60"/>
          <p:cNvSpPr>
            <a:spLocks noChangeShapeType="1"/>
          </p:cNvSpPr>
          <p:nvPr/>
        </p:nvSpPr>
        <p:spPr bwMode="auto">
          <a:xfrm>
            <a:off x="9291416" y="3690280"/>
            <a:ext cx="808548" cy="218404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41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3133" y="802113"/>
          <a:ext cx="5174673" cy="548640"/>
        </p:xfrm>
        <a:graphic>
          <a:graphicData uri="http://schemas.openxmlformats.org/drawingml/2006/table">
            <a:tbl>
              <a:tblPr/>
              <a:tblGrid>
                <a:gridCol w="5174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Favourite</a:t>
                      </a:r>
                      <a:r>
                        <a:rPr lang="en-US" sz="3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Takeaways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35526" y="1724758"/>
          <a:ext cx="6124411" cy="3794700"/>
        </p:xfrm>
        <a:graphic>
          <a:graphicData uri="http://schemas.openxmlformats.org/drawingml/2006/table">
            <a:tbl>
              <a:tblPr/>
              <a:tblGrid>
                <a:gridCol w="2292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8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20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Fast Food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KFC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McDonalds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6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Burger King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Nando’s</a:t>
                      </a:r>
                      <a:r>
                        <a:rPr lang="en-GB" sz="28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973">
                <a:tc>
                  <a:txBody>
                    <a:bodyPr/>
                    <a:lstStyle/>
                    <a:p>
                      <a:pPr algn="ctr" fontAlgn="t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Picture 6" descr="Protra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2131">
            <a:off x="7288539" y="1848993"/>
            <a:ext cx="2291725" cy="429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808715" y="1420968"/>
            <a:ext cx="4869915" cy="461928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9195928" y="3583184"/>
            <a:ext cx="190977" cy="19656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59"/>
          <p:cNvSpPr>
            <a:spLocks noChangeShapeType="1"/>
          </p:cNvSpPr>
          <p:nvPr/>
        </p:nvSpPr>
        <p:spPr bwMode="auto">
          <a:xfrm flipV="1">
            <a:off x="9291417" y="1420968"/>
            <a:ext cx="0" cy="22604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60"/>
          <p:cNvSpPr>
            <a:spLocks noChangeShapeType="1"/>
          </p:cNvSpPr>
          <p:nvPr/>
        </p:nvSpPr>
        <p:spPr bwMode="auto">
          <a:xfrm>
            <a:off x="9291417" y="3681467"/>
            <a:ext cx="2387213" cy="3931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Text Box 64"/>
          <p:cNvSpPr txBox="1">
            <a:spLocks noChangeArrowheads="1"/>
          </p:cNvSpPr>
          <p:nvPr/>
        </p:nvSpPr>
        <p:spPr bwMode="auto">
          <a:xfrm>
            <a:off x="9687945" y="2374786"/>
            <a:ext cx="1336839" cy="101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dirty="0">
                <a:solidFill>
                  <a:srgbClr val="FF0000"/>
                </a:solidFill>
              </a:rPr>
              <a:t>KFC</a:t>
            </a:r>
          </a:p>
        </p:txBody>
      </p:sp>
      <p:sp>
        <p:nvSpPr>
          <p:cNvPr id="13" name="Line 60"/>
          <p:cNvSpPr>
            <a:spLocks noChangeShapeType="1"/>
          </p:cNvSpPr>
          <p:nvPr/>
        </p:nvSpPr>
        <p:spPr bwMode="auto">
          <a:xfrm>
            <a:off x="9291416" y="3690280"/>
            <a:ext cx="808548" cy="218404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Text Box 64"/>
          <p:cNvSpPr txBox="1">
            <a:spLocks noChangeArrowheads="1"/>
          </p:cNvSpPr>
          <p:nvPr/>
        </p:nvSpPr>
        <p:spPr bwMode="auto">
          <a:xfrm rot="1904866">
            <a:off x="9333493" y="4159203"/>
            <a:ext cx="21121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</a:rPr>
              <a:t>McDonalds </a:t>
            </a:r>
          </a:p>
        </p:txBody>
      </p:sp>
      <p:sp>
        <p:nvSpPr>
          <p:cNvPr id="15" name="Line 60"/>
          <p:cNvSpPr>
            <a:spLocks noChangeShapeType="1"/>
          </p:cNvSpPr>
          <p:nvPr/>
        </p:nvSpPr>
        <p:spPr bwMode="auto">
          <a:xfrm>
            <a:off x="9291414" y="3715673"/>
            <a:ext cx="46247" cy="2333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43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913661"/>
              </p:ext>
            </p:extLst>
          </p:nvPr>
        </p:nvGraphicFramePr>
        <p:xfrm>
          <a:off x="641624" y="975360"/>
          <a:ext cx="5174673" cy="548640"/>
        </p:xfrm>
        <a:graphic>
          <a:graphicData uri="http://schemas.openxmlformats.org/drawingml/2006/table">
            <a:tbl>
              <a:tblPr/>
              <a:tblGrid>
                <a:gridCol w="5174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0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Favourite</a:t>
                      </a:r>
                      <a:r>
                        <a:rPr lang="en-US" sz="3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Takeaways</a:t>
                      </a:r>
                      <a:endParaRPr 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35526" y="1724758"/>
          <a:ext cx="6124411" cy="3794700"/>
        </p:xfrm>
        <a:graphic>
          <a:graphicData uri="http://schemas.openxmlformats.org/drawingml/2006/table">
            <a:tbl>
              <a:tblPr/>
              <a:tblGrid>
                <a:gridCol w="2292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8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20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Fast Food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Angle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KFC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McDonalds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6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Burger King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Nando’s</a:t>
                      </a:r>
                      <a:r>
                        <a:rPr lang="en-GB" sz="2800" b="0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973">
                <a:tc>
                  <a:txBody>
                    <a:bodyPr/>
                    <a:lstStyle/>
                    <a:p>
                      <a:pPr algn="ctr" fontAlgn="t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808715" y="1420968"/>
            <a:ext cx="4869915" cy="461928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9195928" y="3583184"/>
            <a:ext cx="190977" cy="19656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59"/>
          <p:cNvSpPr>
            <a:spLocks noChangeShapeType="1"/>
          </p:cNvSpPr>
          <p:nvPr/>
        </p:nvSpPr>
        <p:spPr bwMode="auto">
          <a:xfrm flipV="1">
            <a:off x="9291417" y="1420968"/>
            <a:ext cx="0" cy="22604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60"/>
          <p:cNvSpPr>
            <a:spLocks noChangeShapeType="1"/>
          </p:cNvSpPr>
          <p:nvPr/>
        </p:nvSpPr>
        <p:spPr bwMode="auto">
          <a:xfrm>
            <a:off x="9291417" y="3681467"/>
            <a:ext cx="2387213" cy="3931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Text Box 64"/>
          <p:cNvSpPr txBox="1">
            <a:spLocks noChangeArrowheads="1"/>
          </p:cNvSpPr>
          <p:nvPr/>
        </p:nvSpPr>
        <p:spPr bwMode="auto">
          <a:xfrm>
            <a:off x="9687945" y="2374786"/>
            <a:ext cx="1336839" cy="101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 dirty="0">
                <a:solidFill>
                  <a:srgbClr val="FF0000"/>
                </a:solidFill>
              </a:rPr>
              <a:t>KFC</a:t>
            </a:r>
          </a:p>
        </p:txBody>
      </p:sp>
      <p:sp>
        <p:nvSpPr>
          <p:cNvPr id="13" name="Line 60"/>
          <p:cNvSpPr>
            <a:spLocks noChangeShapeType="1"/>
          </p:cNvSpPr>
          <p:nvPr/>
        </p:nvSpPr>
        <p:spPr bwMode="auto">
          <a:xfrm>
            <a:off x="9291416" y="3690280"/>
            <a:ext cx="808548" cy="218404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Text Box 64"/>
          <p:cNvSpPr txBox="1">
            <a:spLocks noChangeArrowheads="1"/>
          </p:cNvSpPr>
          <p:nvPr/>
        </p:nvSpPr>
        <p:spPr bwMode="auto">
          <a:xfrm rot="1904866">
            <a:off x="9333493" y="4159203"/>
            <a:ext cx="21121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</a:rPr>
              <a:t>McDonalds </a:t>
            </a:r>
          </a:p>
        </p:txBody>
      </p:sp>
      <p:sp>
        <p:nvSpPr>
          <p:cNvPr id="15" name="Line 60"/>
          <p:cNvSpPr>
            <a:spLocks noChangeShapeType="1"/>
          </p:cNvSpPr>
          <p:nvPr/>
        </p:nvSpPr>
        <p:spPr bwMode="auto">
          <a:xfrm>
            <a:off x="9291414" y="3715673"/>
            <a:ext cx="46247" cy="2333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Text Box 64"/>
          <p:cNvSpPr txBox="1">
            <a:spLocks noChangeArrowheads="1"/>
          </p:cNvSpPr>
          <p:nvPr/>
        </p:nvSpPr>
        <p:spPr bwMode="auto">
          <a:xfrm rot="4516724">
            <a:off x="8794007" y="4989340"/>
            <a:ext cx="16763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</a:rPr>
              <a:t>Burger King </a:t>
            </a:r>
          </a:p>
        </p:txBody>
      </p:sp>
      <p:sp>
        <p:nvSpPr>
          <p:cNvPr id="17" name="Text Box 64"/>
          <p:cNvSpPr txBox="1">
            <a:spLocks noChangeArrowheads="1"/>
          </p:cNvSpPr>
          <p:nvPr/>
        </p:nvSpPr>
        <p:spPr bwMode="auto">
          <a:xfrm>
            <a:off x="7007846" y="3198463"/>
            <a:ext cx="21054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 err="1">
                <a:solidFill>
                  <a:srgbClr val="FF0000"/>
                </a:solidFill>
              </a:rPr>
              <a:t>Nando’s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7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0108"/>
          <a:stretch/>
        </p:blipFill>
        <p:spPr>
          <a:xfrm>
            <a:off x="598610" y="168423"/>
            <a:ext cx="10778332" cy="612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27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iw.org/~jess/wp-content/uploads/2007/07/milhous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099" y="5072085"/>
            <a:ext cx="1258452" cy="116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nol.google.com/k/-/-/xfqw1gyel5ga/rjuw5m/hom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205" y="5184365"/>
            <a:ext cx="1244062" cy="106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kickaction.ca/files/images/LisaSimpson1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512" y="5113411"/>
            <a:ext cx="792088" cy="115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atic2.stuff.co.nz/1233108507/111/616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04" y="5072085"/>
            <a:ext cx="1008112" cy="12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1781026" y="3744422"/>
            <a:ext cx="1964142" cy="1252585"/>
          </a:xfrm>
          <a:prstGeom prst="wedgeRectCallout">
            <a:avLst>
              <a:gd name="adj1" fmla="val -18919"/>
              <a:gd name="adj2" fmla="val 75383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ular Callout 12"/>
          <p:cNvSpPr/>
          <p:nvPr/>
        </p:nvSpPr>
        <p:spPr>
          <a:xfrm>
            <a:off x="3963932" y="3744421"/>
            <a:ext cx="1964142" cy="1252585"/>
          </a:xfrm>
          <a:prstGeom prst="wedgeRectCallout">
            <a:avLst>
              <a:gd name="adj1" fmla="val 19420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ular Callout 13"/>
          <p:cNvSpPr/>
          <p:nvPr/>
        </p:nvSpPr>
        <p:spPr>
          <a:xfrm>
            <a:off x="6147473" y="3744422"/>
            <a:ext cx="1964142" cy="1252585"/>
          </a:xfrm>
          <a:prstGeom prst="wedgeRectCallout">
            <a:avLst>
              <a:gd name="adj1" fmla="val -12073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ular Callout 14"/>
          <p:cNvSpPr/>
          <p:nvPr/>
        </p:nvSpPr>
        <p:spPr>
          <a:xfrm>
            <a:off x="8293758" y="3740339"/>
            <a:ext cx="1964142" cy="1252585"/>
          </a:xfrm>
          <a:prstGeom prst="wedgeRectCallout">
            <a:avLst>
              <a:gd name="adj1" fmla="val 15997"/>
              <a:gd name="adj2" fmla="val 8397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870643" y="3904965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01313" y="3909048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43979" y="3909048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422619" y="3909048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278272259"/>
              </p:ext>
            </p:extLst>
          </p:nvPr>
        </p:nvGraphicFramePr>
        <p:xfrm>
          <a:off x="1879663" y="1132274"/>
          <a:ext cx="3048000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912312" y="1520509"/>
            <a:ext cx="54425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+mj-lt"/>
              </a:rPr>
              <a:t>What </a:t>
            </a:r>
            <a:r>
              <a:rPr lang="en-GB" sz="4000" b="1" dirty="0"/>
              <a:t>percentage</a:t>
            </a:r>
            <a:r>
              <a:rPr lang="en-GB" sz="4000" b="1" dirty="0">
                <a:latin typeface="+mj-lt"/>
              </a:rPr>
              <a:t> of the pie chart is coloured red?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45122" y="388843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20%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886244" y="4380879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805362" y="388843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25%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5046484" y="4380879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037610" y="388843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50%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7278732" y="4380879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197850" y="3911665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75%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9438972" y="4404106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ABD9BEF-FDFE-4C6B-B81F-A1C6443E8375}"/>
              </a:ext>
            </a:extLst>
          </p:cNvPr>
          <p:cNvSpPr/>
          <p:nvPr/>
        </p:nvSpPr>
        <p:spPr>
          <a:xfrm>
            <a:off x="3834785" y="3540435"/>
            <a:ext cx="2225675" cy="290497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01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iw.org/~jess/wp-content/uploads/2007/07/milhous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263" y="4905830"/>
            <a:ext cx="1258452" cy="116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nol.google.com/k/-/-/xfqw1gyel5ga/rjuw5m/hom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69" y="5018110"/>
            <a:ext cx="1244062" cy="106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kickaction.ca/files/images/LisaSimpson1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676" y="4947156"/>
            <a:ext cx="792088" cy="115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atic2.stuff.co.nz/1233108507/111/616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868" y="4905830"/>
            <a:ext cx="1008112" cy="12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1670190" y="3578167"/>
            <a:ext cx="1964142" cy="1252585"/>
          </a:xfrm>
          <a:prstGeom prst="wedgeRectCallout">
            <a:avLst>
              <a:gd name="adj1" fmla="val -18919"/>
              <a:gd name="adj2" fmla="val 75383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ular Callout 12"/>
          <p:cNvSpPr/>
          <p:nvPr/>
        </p:nvSpPr>
        <p:spPr>
          <a:xfrm>
            <a:off x="3853096" y="3578166"/>
            <a:ext cx="1964142" cy="1252585"/>
          </a:xfrm>
          <a:prstGeom prst="wedgeRectCallout">
            <a:avLst>
              <a:gd name="adj1" fmla="val 19420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ular Callout 13"/>
          <p:cNvSpPr/>
          <p:nvPr/>
        </p:nvSpPr>
        <p:spPr>
          <a:xfrm>
            <a:off x="6036637" y="3578167"/>
            <a:ext cx="1964142" cy="1252585"/>
          </a:xfrm>
          <a:prstGeom prst="wedgeRectCallout">
            <a:avLst>
              <a:gd name="adj1" fmla="val -12073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ular Callout 14"/>
          <p:cNvSpPr/>
          <p:nvPr/>
        </p:nvSpPr>
        <p:spPr>
          <a:xfrm>
            <a:off x="8182922" y="3574084"/>
            <a:ext cx="1964142" cy="1252585"/>
          </a:xfrm>
          <a:prstGeom prst="wedgeRectCallout">
            <a:avLst>
              <a:gd name="adj1" fmla="val 15997"/>
              <a:gd name="adj2" fmla="val 8397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759807" y="3738710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90477" y="3742793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33143" y="3742793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11783" y="3742793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749531941"/>
              </p:ext>
            </p:extLst>
          </p:nvPr>
        </p:nvGraphicFramePr>
        <p:xfrm>
          <a:off x="1768827" y="966019"/>
          <a:ext cx="3048000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704490" y="1564844"/>
            <a:ext cx="57085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+mj-lt"/>
              </a:rPr>
              <a:t>What </a:t>
            </a:r>
            <a:r>
              <a:rPr lang="en-GB" sz="4000" b="1" dirty="0"/>
              <a:t>percentage</a:t>
            </a:r>
            <a:r>
              <a:rPr lang="en-GB" sz="4000" b="1" dirty="0">
                <a:latin typeface="+mj-lt"/>
              </a:rPr>
              <a:t> of the pie chart is coloured blue?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34286" y="372218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33.33%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775408" y="4214624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694526" y="372218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30%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4935648" y="4214624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926774" y="372218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25%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7167896" y="4214624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087014" y="374541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75%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9328136" y="4237851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358ED78F-891C-468A-96E2-06ADE66F042E}"/>
              </a:ext>
            </a:extLst>
          </p:cNvPr>
          <p:cNvSpPr/>
          <p:nvPr/>
        </p:nvSpPr>
        <p:spPr>
          <a:xfrm>
            <a:off x="1528551" y="3374180"/>
            <a:ext cx="2225675" cy="290497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18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iw.org/~jess/wp-content/uploads/2007/07/milhous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306" y="4878121"/>
            <a:ext cx="1258452" cy="116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nol.google.com/k/-/-/xfqw1gyel5ga/rjuw5m/hom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412" y="4990401"/>
            <a:ext cx="1244062" cy="106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kickaction.ca/files/images/LisaSimpson1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719" y="4919447"/>
            <a:ext cx="792088" cy="115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atic2.stuff.co.nz/1233108507/111/616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911" y="4878121"/>
            <a:ext cx="1008112" cy="12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1742233" y="3550458"/>
            <a:ext cx="1964142" cy="1252585"/>
          </a:xfrm>
          <a:prstGeom prst="wedgeRectCallout">
            <a:avLst>
              <a:gd name="adj1" fmla="val -18919"/>
              <a:gd name="adj2" fmla="val 75383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ular Callout 12"/>
          <p:cNvSpPr/>
          <p:nvPr/>
        </p:nvSpPr>
        <p:spPr>
          <a:xfrm>
            <a:off x="3925139" y="3550457"/>
            <a:ext cx="1964142" cy="1252585"/>
          </a:xfrm>
          <a:prstGeom prst="wedgeRectCallout">
            <a:avLst>
              <a:gd name="adj1" fmla="val 19420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ular Callout 13"/>
          <p:cNvSpPr/>
          <p:nvPr/>
        </p:nvSpPr>
        <p:spPr>
          <a:xfrm>
            <a:off x="6108680" y="3550458"/>
            <a:ext cx="1964142" cy="1252585"/>
          </a:xfrm>
          <a:prstGeom prst="wedgeRectCallout">
            <a:avLst>
              <a:gd name="adj1" fmla="val -12073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ular Callout 14"/>
          <p:cNvSpPr/>
          <p:nvPr/>
        </p:nvSpPr>
        <p:spPr>
          <a:xfrm>
            <a:off x="8254965" y="3546375"/>
            <a:ext cx="1964142" cy="1252585"/>
          </a:xfrm>
          <a:prstGeom prst="wedgeRectCallout">
            <a:avLst>
              <a:gd name="adj1" fmla="val 15997"/>
              <a:gd name="adj2" fmla="val 8397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831850" y="3711001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62520" y="3715084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05186" y="3715084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83826" y="3715084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750950623"/>
              </p:ext>
            </p:extLst>
          </p:nvPr>
        </p:nvGraphicFramePr>
        <p:xfrm>
          <a:off x="1840870" y="938310"/>
          <a:ext cx="3048000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789789" y="1365338"/>
            <a:ext cx="5858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+mj-lt"/>
              </a:rPr>
              <a:t>What </a:t>
            </a:r>
            <a:r>
              <a:rPr lang="en-GB" sz="4000" b="1" dirty="0"/>
              <a:t>percentage</a:t>
            </a:r>
            <a:r>
              <a:rPr lang="en-GB" sz="4000" b="1" dirty="0">
                <a:latin typeface="+mj-lt"/>
              </a:rPr>
              <a:t> of the pie chart is coloured purple?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06329" y="369447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25%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847451" y="4186915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766569" y="369447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5%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5007691" y="4186915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998817" y="369447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75%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7239939" y="4186915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159057" y="3717701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20%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9400179" y="4210142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64B3363D-8AD4-43F7-A4C3-5AF73E995C77}"/>
              </a:ext>
            </a:extLst>
          </p:cNvPr>
          <p:cNvSpPr/>
          <p:nvPr/>
        </p:nvSpPr>
        <p:spPr>
          <a:xfrm>
            <a:off x="8152634" y="3425632"/>
            <a:ext cx="2225675" cy="290497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22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iw.org/~jess/wp-content/uploads/2007/07/milhous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851" y="4861495"/>
            <a:ext cx="1258452" cy="116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nol.google.com/k/-/-/xfqw1gyel5ga/rjuw5m/hom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957" y="4973775"/>
            <a:ext cx="1244062" cy="106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kickaction.ca/files/images/LisaSimpson1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264" y="4902821"/>
            <a:ext cx="792088" cy="115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atic2.stuff.co.nz/1233108507/111/616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456" y="4861495"/>
            <a:ext cx="1008112" cy="12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1880778" y="3533832"/>
            <a:ext cx="1964142" cy="1252585"/>
          </a:xfrm>
          <a:prstGeom prst="wedgeRectCallout">
            <a:avLst>
              <a:gd name="adj1" fmla="val -18919"/>
              <a:gd name="adj2" fmla="val 75383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ular Callout 12"/>
          <p:cNvSpPr/>
          <p:nvPr/>
        </p:nvSpPr>
        <p:spPr>
          <a:xfrm>
            <a:off x="4063684" y="3533831"/>
            <a:ext cx="1964142" cy="1252585"/>
          </a:xfrm>
          <a:prstGeom prst="wedgeRectCallout">
            <a:avLst>
              <a:gd name="adj1" fmla="val 19420"/>
              <a:gd name="adj2" fmla="val 74309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ular Callout 13"/>
          <p:cNvSpPr/>
          <p:nvPr/>
        </p:nvSpPr>
        <p:spPr>
          <a:xfrm>
            <a:off x="6247225" y="3533832"/>
            <a:ext cx="1964142" cy="1252585"/>
          </a:xfrm>
          <a:prstGeom prst="wedgeRectCallout">
            <a:avLst>
              <a:gd name="adj1" fmla="val -12073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ular Callout 14"/>
          <p:cNvSpPr/>
          <p:nvPr/>
        </p:nvSpPr>
        <p:spPr>
          <a:xfrm>
            <a:off x="8393510" y="3529749"/>
            <a:ext cx="1964142" cy="1252585"/>
          </a:xfrm>
          <a:prstGeom prst="wedgeRectCallout">
            <a:avLst>
              <a:gd name="adj1" fmla="val 15997"/>
              <a:gd name="adj2" fmla="val 8397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970395" y="3694375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01065" y="3698458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43731" y="3698458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522371" y="3698458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789206245"/>
              </p:ext>
            </p:extLst>
          </p:nvPr>
        </p:nvGraphicFramePr>
        <p:xfrm>
          <a:off x="1979415" y="921684"/>
          <a:ext cx="3048000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915078" y="1520509"/>
            <a:ext cx="58748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+mj-lt"/>
              </a:rPr>
              <a:t>What </a:t>
            </a:r>
            <a:r>
              <a:rPr lang="en-GB" sz="4000" b="1" dirty="0"/>
              <a:t>percentage</a:t>
            </a:r>
            <a:r>
              <a:rPr lang="en-GB" sz="4000" b="1" dirty="0">
                <a:latin typeface="+mj-lt"/>
              </a:rPr>
              <a:t> of the pie chart is coloured orange?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4874" y="367784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12%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985996" y="4170289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905114" y="367784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10%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5146236" y="4170289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137362" y="367784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15%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7378484" y="4170289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297602" y="3701075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20%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9538724" y="4193516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5067712C-B37D-486D-B0C9-F5032D544445}"/>
              </a:ext>
            </a:extLst>
          </p:cNvPr>
          <p:cNvSpPr/>
          <p:nvPr/>
        </p:nvSpPr>
        <p:spPr>
          <a:xfrm>
            <a:off x="3933235" y="3450332"/>
            <a:ext cx="2225675" cy="290497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3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iw.org/~jess/wp-content/uploads/2007/07/milhous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81" y="4933539"/>
            <a:ext cx="1258452" cy="116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nol.google.com/k/-/-/xfqw1gyel5ga/rjuw5m/hom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87" y="5045819"/>
            <a:ext cx="1244062" cy="106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kickaction.ca/files/images/LisaSimpson1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094" y="4974865"/>
            <a:ext cx="792088" cy="115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atic2.stuff.co.nz/1233108507/111/616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286" y="4933539"/>
            <a:ext cx="1008112" cy="12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1725608" y="3605876"/>
            <a:ext cx="1964142" cy="1252585"/>
          </a:xfrm>
          <a:prstGeom prst="wedgeRectCallout">
            <a:avLst>
              <a:gd name="adj1" fmla="val -18919"/>
              <a:gd name="adj2" fmla="val 75383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ular Callout 12"/>
          <p:cNvSpPr/>
          <p:nvPr/>
        </p:nvSpPr>
        <p:spPr>
          <a:xfrm>
            <a:off x="3908514" y="3605875"/>
            <a:ext cx="1964142" cy="1252585"/>
          </a:xfrm>
          <a:prstGeom prst="wedgeRectCallout">
            <a:avLst>
              <a:gd name="adj1" fmla="val 19420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ular Callout 13"/>
          <p:cNvSpPr/>
          <p:nvPr/>
        </p:nvSpPr>
        <p:spPr>
          <a:xfrm>
            <a:off x="6092055" y="3605876"/>
            <a:ext cx="1964142" cy="1252585"/>
          </a:xfrm>
          <a:prstGeom prst="wedgeRectCallout">
            <a:avLst>
              <a:gd name="adj1" fmla="val -12073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ular Callout 14"/>
          <p:cNvSpPr/>
          <p:nvPr/>
        </p:nvSpPr>
        <p:spPr>
          <a:xfrm>
            <a:off x="8238340" y="3601793"/>
            <a:ext cx="1964142" cy="1252585"/>
          </a:xfrm>
          <a:prstGeom prst="wedgeRectCallout">
            <a:avLst>
              <a:gd name="adj1" fmla="val 15997"/>
              <a:gd name="adj2" fmla="val 8397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815225" y="3766419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45895" y="3770502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88561" y="3770502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67201" y="3770502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867990660"/>
              </p:ext>
            </p:extLst>
          </p:nvPr>
        </p:nvGraphicFramePr>
        <p:xfrm>
          <a:off x="1824245" y="993728"/>
          <a:ext cx="3048000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749944" y="1548218"/>
            <a:ext cx="61397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+mj-lt"/>
              </a:rPr>
              <a:t>What </a:t>
            </a:r>
            <a:r>
              <a:rPr lang="en-GB" sz="4000" b="1" dirty="0"/>
              <a:t>percentage</a:t>
            </a:r>
            <a:r>
              <a:rPr lang="en-GB" sz="4000" b="1" dirty="0">
                <a:latin typeface="+mj-lt"/>
              </a:rPr>
              <a:t> of the pie chart is coloured blue?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89704" y="374989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40%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830826" y="4242333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749944" y="374989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33%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4991066" y="4242333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982192" y="374989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75%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7223314" y="4242333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142432" y="3773119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50%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9383554" y="4265560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C1FB894D-4FC8-437E-B9F4-78FA06A8A5F5}"/>
              </a:ext>
            </a:extLst>
          </p:cNvPr>
          <p:cNvSpPr/>
          <p:nvPr/>
        </p:nvSpPr>
        <p:spPr>
          <a:xfrm>
            <a:off x="8142080" y="3426147"/>
            <a:ext cx="2225675" cy="290497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59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iw.org/~jess/wp-content/uploads/2007/07/milhous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347" y="4817160"/>
            <a:ext cx="1258452" cy="116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nol.google.com/k/-/-/xfqw1gyel5ga/rjuw5m/hom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453" y="4929440"/>
            <a:ext cx="1244062" cy="106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kickaction.ca/files/images/LisaSimpson1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760" y="4858486"/>
            <a:ext cx="792088" cy="115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atic2.stuff.co.nz/1233108507/111/6161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952" y="4817160"/>
            <a:ext cx="1008112" cy="12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ular Callout 5"/>
          <p:cNvSpPr/>
          <p:nvPr/>
        </p:nvSpPr>
        <p:spPr>
          <a:xfrm>
            <a:off x="1681274" y="3489497"/>
            <a:ext cx="1964142" cy="1252585"/>
          </a:xfrm>
          <a:prstGeom prst="wedgeRectCallout">
            <a:avLst>
              <a:gd name="adj1" fmla="val -18919"/>
              <a:gd name="adj2" fmla="val 75383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ular Callout 12"/>
          <p:cNvSpPr/>
          <p:nvPr/>
        </p:nvSpPr>
        <p:spPr>
          <a:xfrm>
            <a:off x="3864180" y="3489496"/>
            <a:ext cx="1964142" cy="1252585"/>
          </a:xfrm>
          <a:prstGeom prst="wedgeRectCallout">
            <a:avLst>
              <a:gd name="adj1" fmla="val 19420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ular Callout 13"/>
          <p:cNvSpPr/>
          <p:nvPr/>
        </p:nvSpPr>
        <p:spPr>
          <a:xfrm>
            <a:off x="6047721" y="3489497"/>
            <a:ext cx="1964142" cy="1252585"/>
          </a:xfrm>
          <a:prstGeom prst="wedgeRectCallout">
            <a:avLst>
              <a:gd name="adj1" fmla="val -12073"/>
              <a:gd name="adj2" fmla="val 74309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ular Callout 14"/>
          <p:cNvSpPr/>
          <p:nvPr/>
        </p:nvSpPr>
        <p:spPr>
          <a:xfrm>
            <a:off x="8194006" y="3485414"/>
            <a:ext cx="1964142" cy="1252585"/>
          </a:xfrm>
          <a:prstGeom prst="wedgeRectCallout">
            <a:avLst>
              <a:gd name="adj1" fmla="val 15997"/>
              <a:gd name="adj2" fmla="val 8397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770891" y="3650040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01561" y="3654123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44227" y="3654123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22867" y="3654123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008464344"/>
              </p:ext>
            </p:extLst>
          </p:nvPr>
        </p:nvGraphicFramePr>
        <p:xfrm>
          <a:off x="1779911" y="877349"/>
          <a:ext cx="3048000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715574" y="1476174"/>
            <a:ext cx="6018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+mj-lt"/>
              </a:rPr>
              <a:t>What </a:t>
            </a:r>
            <a:r>
              <a:rPr lang="en-GB" sz="4000" b="1" dirty="0"/>
              <a:t>percentage</a:t>
            </a:r>
            <a:r>
              <a:rPr lang="en-GB" sz="4000" b="1" dirty="0">
                <a:latin typeface="+mj-lt"/>
              </a:rPr>
              <a:t> of the pie chart is coloured purple?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45370" y="363351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15%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786492" y="4125954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705610" y="3633513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8%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4946732" y="4125954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793842" y="3633513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12.5%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7178980" y="4125954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098098" y="365674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25%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9339220" y="4149181"/>
            <a:ext cx="478958" cy="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E3832E7C-BC99-495D-9DD1-4FE1F4EB9C2C}"/>
              </a:ext>
            </a:extLst>
          </p:cNvPr>
          <p:cNvSpPr/>
          <p:nvPr/>
        </p:nvSpPr>
        <p:spPr>
          <a:xfrm>
            <a:off x="8082076" y="3285510"/>
            <a:ext cx="2225675" cy="290497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95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583</Words>
  <Application>Microsoft Office PowerPoint</Application>
  <PresentationFormat>Widescreen</PresentationFormat>
  <Paragraphs>280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23</cp:revision>
  <dcterms:created xsi:type="dcterms:W3CDTF">2016-03-08T10:09:34Z</dcterms:created>
  <dcterms:modified xsi:type="dcterms:W3CDTF">2021-10-04T04:13:17Z</dcterms:modified>
</cp:coreProperties>
</file>