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37C344-1340-4384-A3F6-E117DA7A5A32}" v="167" dt="2025-07-28T08:37:00.740"/>
    <p1510:client id="{E2CE5A12-3FE3-4B02-B252-507BAB996490}" v="178" dt="2025-07-28T07:49:30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137C344-1340-4384-A3F6-E117DA7A5A32}"/>
    <pc:docChg chg="custSel modSld">
      <pc:chgData name="Stewart Gale" userId="3647ddd2-6040-41ae-a96d-232c23482af8" providerId="ADAL" clId="{0137C344-1340-4384-A3F6-E117DA7A5A32}" dt="2025-07-28T08:37:05.324" v="211" actId="14100"/>
      <pc:docMkLst>
        <pc:docMk/>
      </pc:docMkLst>
      <pc:sldChg chg="addSp delSp modSp mod modAnim">
        <pc:chgData name="Stewart Gale" userId="3647ddd2-6040-41ae-a96d-232c23482af8" providerId="ADAL" clId="{0137C344-1340-4384-A3F6-E117DA7A5A32}" dt="2025-07-28T08:31:57.266" v="170" actId="20577"/>
        <pc:sldMkLst>
          <pc:docMk/>
          <pc:sldMk cId="1110461667" sldId="256"/>
        </pc:sldMkLst>
        <pc:spChg chg="mod">
          <ac:chgData name="Stewart Gale" userId="3647ddd2-6040-41ae-a96d-232c23482af8" providerId="ADAL" clId="{0137C344-1340-4384-A3F6-E117DA7A5A32}" dt="2025-07-28T08:16:54.452" v="9" actId="20577"/>
          <ac:spMkLst>
            <pc:docMk/>
            <pc:sldMk cId="1110461667" sldId="256"/>
            <ac:spMk id="4" creationId="{AA50FDCD-33D8-85CD-72A5-A4D49F5D3A56}"/>
          </ac:spMkLst>
        </pc:spChg>
        <pc:spChg chg="mod">
          <ac:chgData name="Stewart Gale" userId="3647ddd2-6040-41ae-a96d-232c23482af8" providerId="ADAL" clId="{0137C344-1340-4384-A3F6-E117DA7A5A32}" dt="2025-07-28T08:19:19.349" v="19" actId="20577"/>
          <ac:spMkLst>
            <pc:docMk/>
            <pc:sldMk cId="1110461667" sldId="256"/>
            <ac:spMk id="7" creationId="{498C959B-9F6D-9FD8-3D9F-8B7DD64AA853}"/>
          </ac:spMkLst>
        </pc:spChg>
        <pc:spChg chg="mod">
          <ac:chgData name="Stewart Gale" userId="3647ddd2-6040-41ae-a96d-232c23482af8" providerId="ADAL" clId="{0137C344-1340-4384-A3F6-E117DA7A5A32}" dt="2025-07-28T08:21:38.968" v="27" actId="20577"/>
          <ac:spMkLst>
            <pc:docMk/>
            <pc:sldMk cId="1110461667" sldId="256"/>
            <ac:spMk id="9" creationId="{909E1122-DE1B-09C8-9E7E-F7CF37BA62AC}"/>
          </ac:spMkLst>
        </pc:spChg>
        <pc:spChg chg="mod">
          <ac:chgData name="Stewart Gale" userId="3647ddd2-6040-41ae-a96d-232c23482af8" providerId="ADAL" clId="{0137C344-1340-4384-A3F6-E117DA7A5A32}" dt="2025-07-28T08:24:50.586" v="77" actId="20577"/>
          <ac:spMkLst>
            <pc:docMk/>
            <pc:sldMk cId="1110461667" sldId="256"/>
            <ac:spMk id="13" creationId="{39193CDF-2833-3FAC-6838-0F4761B4A7FA}"/>
          </ac:spMkLst>
        </pc:spChg>
        <pc:spChg chg="mod">
          <ac:chgData name="Stewart Gale" userId="3647ddd2-6040-41ae-a96d-232c23482af8" providerId="ADAL" clId="{0137C344-1340-4384-A3F6-E117DA7A5A32}" dt="2025-07-28T08:24:45.492" v="44" actId="20577"/>
          <ac:spMkLst>
            <pc:docMk/>
            <pc:sldMk cId="1110461667" sldId="256"/>
            <ac:spMk id="15" creationId="{D5B17E6E-5505-C694-C978-08823E9B0554}"/>
          </ac:spMkLst>
        </pc:spChg>
        <pc:spChg chg="mod">
          <ac:chgData name="Stewart Gale" userId="3647ddd2-6040-41ae-a96d-232c23482af8" providerId="ADAL" clId="{0137C344-1340-4384-A3F6-E117DA7A5A32}" dt="2025-07-28T08:26:03.028" v="85" actId="20577"/>
          <ac:spMkLst>
            <pc:docMk/>
            <pc:sldMk cId="1110461667" sldId="256"/>
            <ac:spMk id="17" creationId="{FC08958E-0C6E-B6CB-66AE-260742948778}"/>
          </ac:spMkLst>
        </pc:spChg>
        <pc:spChg chg="mod">
          <ac:chgData name="Stewart Gale" userId="3647ddd2-6040-41ae-a96d-232c23482af8" providerId="ADAL" clId="{0137C344-1340-4384-A3F6-E117DA7A5A32}" dt="2025-07-28T08:26:37.936" v="101" actId="20577"/>
          <ac:spMkLst>
            <pc:docMk/>
            <pc:sldMk cId="1110461667" sldId="256"/>
            <ac:spMk id="19" creationId="{9526BDB4-AF13-F5F2-AC31-2DC6C53C8272}"/>
          </ac:spMkLst>
        </pc:spChg>
        <pc:spChg chg="mod">
          <ac:chgData name="Stewart Gale" userId="3647ddd2-6040-41ae-a96d-232c23482af8" providerId="ADAL" clId="{0137C344-1340-4384-A3F6-E117DA7A5A32}" dt="2025-07-28T08:30:09.972" v="114" actId="20577"/>
          <ac:spMkLst>
            <pc:docMk/>
            <pc:sldMk cId="1110461667" sldId="256"/>
            <ac:spMk id="21" creationId="{8A002813-2053-0A67-4540-4D1DF1B09C8D}"/>
          </ac:spMkLst>
        </pc:spChg>
        <pc:spChg chg="mod">
          <ac:chgData name="Stewart Gale" userId="3647ddd2-6040-41ae-a96d-232c23482af8" providerId="ADAL" clId="{0137C344-1340-4384-A3F6-E117DA7A5A32}" dt="2025-07-28T08:30:19.081" v="149" actId="20577"/>
          <ac:spMkLst>
            <pc:docMk/>
            <pc:sldMk cId="1110461667" sldId="256"/>
            <ac:spMk id="23" creationId="{C3A1456F-A23B-5517-A109-AC7B4DA96D28}"/>
          </ac:spMkLst>
        </pc:spChg>
        <pc:spChg chg="mod">
          <ac:chgData name="Stewart Gale" userId="3647ddd2-6040-41ae-a96d-232c23482af8" providerId="ADAL" clId="{0137C344-1340-4384-A3F6-E117DA7A5A32}" dt="2025-07-28T08:29:44.053" v="103" actId="20577"/>
          <ac:spMkLst>
            <pc:docMk/>
            <pc:sldMk cId="1110461667" sldId="256"/>
            <ac:spMk id="25" creationId="{470C0A11-9CE7-0C19-0A7A-B3DF1E3F08BE}"/>
          </ac:spMkLst>
        </pc:spChg>
        <pc:spChg chg="mod">
          <ac:chgData name="Stewart Gale" userId="3647ddd2-6040-41ae-a96d-232c23482af8" providerId="ADAL" clId="{0137C344-1340-4384-A3F6-E117DA7A5A32}" dt="2025-07-28T08:31:57.266" v="170" actId="20577"/>
          <ac:spMkLst>
            <pc:docMk/>
            <pc:sldMk cId="1110461667" sldId="256"/>
            <ac:spMk id="27" creationId="{CCC88BE4-B3E2-24C6-C7E3-43F730B37F36}"/>
          </ac:spMkLst>
        </pc:spChg>
        <pc:picChg chg="add del mod modCrop">
          <ac:chgData name="Stewart Gale" userId="3647ddd2-6040-41ae-a96d-232c23482af8" providerId="ADAL" clId="{0137C344-1340-4384-A3F6-E117DA7A5A32}" dt="2025-07-28T08:18:41.072" v="15" actId="21"/>
          <ac:picMkLst>
            <pc:docMk/>
            <pc:sldMk cId="1110461667" sldId="256"/>
            <ac:picMk id="2" creationId="{876A8E5E-4073-2A71-D47F-8FE50CF24418}"/>
          </ac:picMkLst>
        </pc:picChg>
      </pc:sldChg>
      <pc:sldChg chg="addSp delSp modSp mod delAnim modAnim">
        <pc:chgData name="Stewart Gale" userId="3647ddd2-6040-41ae-a96d-232c23482af8" providerId="ADAL" clId="{0137C344-1340-4384-A3F6-E117DA7A5A32}" dt="2025-07-28T08:37:05.324" v="211" actId="14100"/>
        <pc:sldMkLst>
          <pc:docMk/>
          <pc:sldMk cId="145760804" sldId="258"/>
        </pc:sldMkLst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4" creationId="{47180A2E-65B5-9891-A836-29C760FF4A3E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5" creationId="{2E0120E3-C01A-A1EF-4A5D-3A7B66F1283F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6" creationId="{EF5E4EAC-B1A0-9B51-9C33-C9C440B01529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7" creationId="{78AF24D6-9692-959A-4C66-784C793EFAF4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8" creationId="{D4422E7A-5B58-F0DC-E2E1-F608FDBE68A9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9" creationId="{FFB61686-D078-BD0B-7F09-758003FD2BC8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10" creationId="{C7C082DB-6897-525C-583F-73AE09C11950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11" creationId="{8826F553-B73A-B238-3E9B-D184A4EB3396}"/>
          </ac:spMkLst>
        </pc:spChg>
        <pc:spChg chg="add mod">
          <ac:chgData name="Stewart Gale" userId="3647ddd2-6040-41ae-a96d-232c23482af8" providerId="ADAL" clId="{0137C344-1340-4384-A3F6-E117DA7A5A32}" dt="2025-07-28T08:36:12.665" v="191" actId="1076"/>
          <ac:spMkLst>
            <pc:docMk/>
            <pc:sldMk cId="145760804" sldId="258"/>
            <ac:spMk id="16" creationId="{47180A2E-65B5-9891-A836-29C760FF4A3E}"/>
          </ac:spMkLst>
        </pc:spChg>
        <pc:spChg chg="add mod">
          <ac:chgData name="Stewart Gale" userId="3647ddd2-6040-41ae-a96d-232c23482af8" providerId="ADAL" clId="{0137C344-1340-4384-A3F6-E117DA7A5A32}" dt="2025-07-28T08:36:15.249" v="192" actId="1076"/>
          <ac:spMkLst>
            <pc:docMk/>
            <pc:sldMk cId="145760804" sldId="258"/>
            <ac:spMk id="17" creationId="{2E0120E3-C01A-A1EF-4A5D-3A7B66F1283F}"/>
          </ac:spMkLst>
        </pc:spChg>
        <pc:spChg chg="add mod">
          <ac:chgData name="Stewart Gale" userId="3647ddd2-6040-41ae-a96d-232c23482af8" providerId="ADAL" clId="{0137C344-1340-4384-A3F6-E117DA7A5A32}" dt="2025-07-28T08:36:21.346" v="194" actId="14100"/>
          <ac:spMkLst>
            <pc:docMk/>
            <pc:sldMk cId="145760804" sldId="258"/>
            <ac:spMk id="18" creationId="{EF5E4EAC-B1A0-9B51-9C33-C9C440B01529}"/>
          </ac:spMkLst>
        </pc:spChg>
        <pc:spChg chg="add mod">
          <ac:chgData name="Stewart Gale" userId="3647ddd2-6040-41ae-a96d-232c23482af8" providerId="ADAL" clId="{0137C344-1340-4384-A3F6-E117DA7A5A32}" dt="2025-07-28T08:36:25.522" v="196" actId="14100"/>
          <ac:spMkLst>
            <pc:docMk/>
            <pc:sldMk cId="145760804" sldId="258"/>
            <ac:spMk id="19" creationId="{78AF24D6-9692-959A-4C66-784C793EFAF4}"/>
          </ac:spMkLst>
        </pc:spChg>
        <pc:spChg chg="add mod">
          <ac:chgData name="Stewart Gale" userId="3647ddd2-6040-41ae-a96d-232c23482af8" providerId="ADAL" clId="{0137C344-1340-4384-A3F6-E117DA7A5A32}" dt="2025-07-28T08:36:28.714" v="198" actId="14100"/>
          <ac:spMkLst>
            <pc:docMk/>
            <pc:sldMk cId="145760804" sldId="258"/>
            <ac:spMk id="20" creationId="{D4422E7A-5B58-F0DC-E2E1-F608FDBE68A9}"/>
          </ac:spMkLst>
        </pc:spChg>
        <pc:spChg chg="add mod">
          <ac:chgData name="Stewart Gale" userId="3647ddd2-6040-41ae-a96d-232c23482af8" providerId="ADAL" clId="{0137C344-1340-4384-A3F6-E117DA7A5A32}" dt="2025-07-28T08:36:39.750" v="202" actId="14100"/>
          <ac:spMkLst>
            <pc:docMk/>
            <pc:sldMk cId="145760804" sldId="258"/>
            <ac:spMk id="21" creationId="{FFB61686-D078-BD0B-7F09-758003FD2BC8}"/>
          </ac:spMkLst>
        </pc:spChg>
        <pc:spChg chg="add mod">
          <ac:chgData name="Stewart Gale" userId="3647ddd2-6040-41ae-a96d-232c23482af8" providerId="ADAL" clId="{0137C344-1340-4384-A3F6-E117DA7A5A32}" dt="2025-07-28T08:36:33.255" v="200" actId="14100"/>
          <ac:spMkLst>
            <pc:docMk/>
            <pc:sldMk cId="145760804" sldId="258"/>
            <ac:spMk id="22" creationId="{C7C082DB-6897-525C-583F-73AE09C11950}"/>
          </ac:spMkLst>
        </pc:spChg>
        <pc:spChg chg="add mod">
          <ac:chgData name="Stewart Gale" userId="3647ddd2-6040-41ae-a96d-232c23482af8" providerId="ADAL" clId="{0137C344-1340-4384-A3F6-E117DA7A5A32}" dt="2025-07-28T08:36:44.925" v="204" actId="14100"/>
          <ac:spMkLst>
            <pc:docMk/>
            <pc:sldMk cId="145760804" sldId="258"/>
            <ac:spMk id="23" creationId="{8826F553-B73A-B238-3E9B-D184A4EB3396}"/>
          </ac:spMkLst>
        </pc:spChg>
        <pc:spChg chg="add mod">
          <ac:chgData name="Stewart Gale" userId="3647ddd2-6040-41ae-a96d-232c23482af8" providerId="ADAL" clId="{0137C344-1340-4384-A3F6-E117DA7A5A32}" dt="2025-07-28T08:36:49.978" v="206" actId="14100"/>
          <ac:spMkLst>
            <pc:docMk/>
            <pc:sldMk cId="145760804" sldId="258"/>
            <ac:spMk id="24" creationId="{1FDE84E1-EC7C-5509-1B65-B06E249AE305}"/>
          </ac:spMkLst>
        </pc:spChg>
        <pc:spChg chg="add mod">
          <ac:chgData name="Stewart Gale" userId="3647ddd2-6040-41ae-a96d-232c23482af8" providerId="ADAL" clId="{0137C344-1340-4384-A3F6-E117DA7A5A32}" dt="2025-07-28T08:36:54.649" v="208" actId="14100"/>
          <ac:spMkLst>
            <pc:docMk/>
            <pc:sldMk cId="145760804" sldId="258"/>
            <ac:spMk id="25" creationId="{12A34E31-4578-580D-EDE7-DE41908E0ACF}"/>
          </ac:spMkLst>
        </pc:spChg>
        <pc:spChg chg="add mod">
          <ac:chgData name="Stewart Gale" userId="3647ddd2-6040-41ae-a96d-232c23482af8" providerId="ADAL" clId="{0137C344-1340-4384-A3F6-E117DA7A5A32}" dt="2025-07-28T08:37:05.324" v="211" actId="14100"/>
          <ac:spMkLst>
            <pc:docMk/>
            <pc:sldMk cId="145760804" sldId="258"/>
            <ac:spMk id="26" creationId="{2AD369A8-5296-4795-045D-85356F06B96D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27" creationId="{1FDE84E1-EC7C-5509-1B65-B06E249AE305}"/>
          </ac:spMkLst>
        </pc:spChg>
        <pc:spChg chg="del">
          <ac:chgData name="Stewart Gale" userId="3647ddd2-6040-41ae-a96d-232c23482af8" providerId="ADAL" clId="{0137C344-1340-4384-A3F6-E117DA7A5A32}" dt="2025-07-28T08:36:02.508" v="187" actId="21"/>
          <ac:spMkLst>
            <pc:docMk/>
            <pc:sldMk cId="145760804" sldId="258"/>
            <ac:spMk id="28" creationId="{12A34E31-4578-580D-EDE7-DE41908E0ACF}"/>
          </ac:spMkLst>
        </pc:spChg>
        <pc:picChg chg="del">
          <ac:chgData name="Stewart Gale" userId="3647ddd2-6040-41ae-a96d-232c23482af8" providerId="ADAL" clId="{0137C344-1340-4384-A3F6-E117DA7A5A32}" dt="2025-07-28T08:34:39.983" v="171" actId="478"/>
          <ac:picMkLst>
            <pc:docMk/>
            <pc:sldMk cId="145760804" sldId="258"/>
            <ac:picMk id="3" creationId="{50DA998E-61DB-BD5B-4EDE-DA7388DBA525}"/>
          </ac:picMkLst>
        </pc:picChg>
        <pc:picChg chg="add del mod modCrop">
          <ac:chgData name="Stewart Gale" userId="3647ddd2-6040-41ae-a96d-232c23482af8" providerId="ADAL" clId="{0137C344-1340-4384-A3F6-E117DA7A5A32}" dt="2025-07-28T08:35:41.974" v="182" actId="478"/>
          <ac:picMkLst>
            <pc:docMk/>
            <pc:sldMk cId="145760804" sldId="258"/>
            <ac:picMk id="12" creationId="{D5EBA20F-762B-3CA4-A210-16F5A751534E}"/>
          </ac:picMkLst>
        </pc:picChg>
        <pc:picChg chg="add del mod modCrop">
          <ac:chgData name="Stewart Gale" userId="3647ddd2-6040-41ae-a96d-232c23482af8" providerId="ADAL" clId="{0137C344-1340-4384-A3F6-E117DA7A5A32}" dt="2025-07-28T08:35:41.974" v="182" actId="478"/>
          <ac:picMkLst>
            <pc:docMk/>
            <pc:sldMk cId="145760804" sldId="258"/>
            <ac:picMk id="13" creationId="{B1C8B1CB-5943-9496-42A0-353613093499}"/>
          </ac:picMkLst>
        </pc:picChg>
        <pc:picChg chg="add del mod modCrop">
          <ac:chgData name="Stewart Gale" userId="3647ddd2-6040-41ae-a96d-232c23482af8" providerId="ADAL" clId="{0137C344-1340-4384-A3F6-E117DA7A5A32}" dt="2025-07-28T08:35:41.974" v="182" actId="478"/>
          <ac:picMkLst>
            <pc:docMk/>
            <pc:sldMk cId="145760804" sldId="258"/>
            <ac:picMk id="14" creationId="{7CAAEC93-93F4-841A-97B7-0413B2A054FE}"/>
          </ac:picMkLst>
        </pc:picChg>
        <pc:picChg chg="add mod">
          <ac:chgData name="Stewart Gale" userId="3647ddd2-6040-41ae-a96d-232c23482af8" providerId="ADAL" clId="{0137C344-1340-4384-A3F6-E117DA7A5A32}" dt="2025-07-28T08:35:57.682" v="186" actId="1076"/>
          <ac:picMkLst>
            <pc:docMk/>
            <pc:sldMk cId="145760804" sldId="258"/>
            <ac:picMk id="15" creationId="{4FC1BCFD-1009-9C91-72C3-4668E15723DC}"/>
          </ac:picMkLst>
        </pc:picChg>
      </pc:sldChg>
      <pc:sldChg chg="modSp mod">
        <pc:chgData name="Stewart Gale" userId="3647ddd2-6040-41ae-a96d-232c23482af8" providerId="ADAL" clId="{0137C344-1340-4384-A3F6-E117DA7A5A32}" dt="2025-07-28T08:14:10.245" v="3" actId="20577"/>
        <pc:sldMkLst>
          <pc:docMk/>
          <pc:sldMk cId="1152596539" sldId="259"/>
        </pc:sldMkLst>
        <pc:spChg chg="mod">
          <ac:chgData name="Stewart Gale" userId="3647ddd2-6040-41ae-a96d-232c23482af8" providerId="ADAL" clId="{0137C344-1340-4384-A3F6-E117DA7A5A32}" dt="2025-07-28T08:14:10.245" v="3" actId="20577"/>
          <ac:spMkLst>
            <pc:docMk/>
            <pc:sldMk cId="1152596539" sldId="259"/>
            <ac:spMk id="4" creationId="{E3EA08FE-3E4D-5290-6040-66871E6B9A9C}"/>
          </ac:spMkLst>
        </pc:spChg>
      </pc:sldChg>
    </pc:docChg>
  </pc:docChgLst>
  <pc:docChgLst>
    <pc:chgData name="Stewart Gale" userId="3647ddd2-6040-41ae-a96d-232c23482af8" providerId="ADAL" clId="{E2CE5A12-3FE3-4B02-B252-507BAB996490}"/>
    <pc:docChg chg="undo custSel modSld">
      <pc:chgData name="Stewart Gale" userId="3647ddd2-6040-41ae-a96d-232c23482af8" providerId="ADAL" clId="{E2CE5A12-3FE3-4B02-B252-507BAB996490}" dt="2025-07-28T07:49:52.563" v="215" actId="1076"/>
      <pc:docMkLst>
        <pc:docMk/>
      </pc:docMkLst>
      <pc:sldChg chg="modSp mod modAnim">
        <pc:chgData name="Stewart Gale" userId="3647ddd2-6040-41ae-a96d-232c23482af8" providerId="ADAL" clId="{E2CE5A12-3FE3-4B02-B252-507BAB996490}" dt="2025-07-28T07:43:22.913" v="179" actId="20577"/>
        <pc:sldMkLst>
          <pc:docMk/>
          <pc:sldMk cId="1110461667" sldId="256"/>
        </pc:sldMkLst>
        <pc:spChg chg="mod">
          <ac:chgData name="Stewart Gale" userId="3647ddd2-6040-41ae-a96d-232c23482af8" providerId="ADAL" clId="{E2CE5A12-3FE3-4B02-B252-507BAB996490}" dt="2025-07-28T07:25:29.484" v="7" actId="20577"/>
          <ac:spMkLst>
            <pc:docMk/>
            <pc:sldMk cId="1110461667" sldId="256"/>
            <ac:spMk id="4" creationId="{AA50FDCD-33D8-85CD-72A5-A4D49F5D3A56}"/>
          </ac:spMkLst>
        </pc:spChg>
        <pc:spChg chg="mod">
          <ac:chgData name="Stewart Gale" userId="3647ddd2-6040-41ae-a96d-232c23482af8" providerId="ADAL" clId="{E2CE5A12-3FE3-4B02-B252-507BAB996490}" dt="2025-07-28T07:26:09.708" v="10" actId="20577"/>
          <ac:spMkLst>
            <pc:docMk/>
            <pc:sldMk cId="1110461667" sldId="256"/>
            <ac:spMk id="7" creationId="{498C959B-9F6D-9FD8-3D9F-8B7DD64AA853}"/>
          </ac:spMkLst>
        </pc:spChg>
        <pc:spChg chg="mod">
          <ac:chgData name="Stewart Gale" userId="3647ddd2-6040-41ae-a96d-232c23482af8" providerId="ADAL" clId="{E2CE5A12-3FE3-4B02-B252-507BAB996490}" dt="2025-07-28T07:32:12.167" v="20" actId="20577"/>
          <ac:spMkLst>
            <pc:docMk/>
            <pc:sldMk cId="1110461667" sldId="256"/>
            <ac:spMk id="9" creationId="{909E1122-DE1B-09C8-9E7E-F7CF37BA62AC}"/>
          </ac:spMkLst>
        </pc:spChg>
        <pc:spChg chg="mod">
          <ac:chgData name="Stewart Gale" userId="3647ddd2-6040-41ae-a96d-232c23482af8" providerId="ADAL" clId="{E2CE5A12-3FE3-4B02-B252-507BAB996490}" dt="2025-07-28T07:32:59.407" v="30" actId="20577"/>
          <ac:spMkLst>
            <pc:docMk/>
            <pc:sldMk cId="1110461667" sldId="256"/>
            <ac:spMk id="11" creationId="{F10DD3C1-8DF8-8432-8C26-4D4DEA885FB5}"/>
          </ac:spMkLst>
        </pc:spChg>
        <pc:spChg chg="mod">
          <ac:chgData name="Stewart Gale" userId="3647ddd2-6040-41ae-a96d-232c23482af8" providerId="ADAL" clId="{E2CE5A12-3FE3-4B02-B252-507BAB996490}" dt="2025-07-28T07:35:24.529" v="50" actId="20577"/>
          <ac:spMkLst>
            <pc:docMk/>
            <pc:sldMk cId="1110461667" sldId="256"/>
            <ac:spMk id="13" creationId="{39193CDF-2833-3FAC-6838-0F4761B4A7FA}"/>
          </ac:spMkLst>
        </pc:spChg>
        <pc:spChg chg="mod">
          <ac:chgData name="Stewart Gale" userId="3647ddd2-6040-41ae-a96d-232c23482af8" providerId="ADAL" clId="{E2CE5A12-3FE3-4B02-B252-507BAB996490}" dt="2025-07-28T07:36:12.510" v="78" actId="20577"/>
          <ac:spMkLst>
            <pc:docMk/>
            <pc:sldMk cId="1110461667" sldId="256"/>
            <ac:spMk id="15" creationId="{D5B17E6E-5505-C694-C978-08823E9B0554}"/>
          </ac:spMkLst>
        </pc:spChg>
        <pc:spChg chg="mod">
          <ac:chgData name="Stewart Gale" userId="3647ddd2-6040-41ae-a96d-232c23482af8" providerId="ADAL" clId="{E2CE5A12-3FE3-4B02-B252-507BAB996490}" dt="2025-07-28T07:37:30.779" v="123" actId="20577"/>
          <ac:spMkLst>
            <pc:docMk/>
            <pc:sldMk cId="1110461667" sldId="256"/>
            <ac:spMk id="17" creationId="{FC08958E-0C6E-B6CB-66AE-260742948778}"/>
          </ac:spMkLst>
        </pc:spChg>
        <pc:spChg chg="mod">
          <ac:chgData name="Stewart Gale" userId="3647ddd2-6040-41ae-a96d-232c23482af8" providerId="ADAL" clId="{E2CE5A12-3FE3-4B02-B252-507BAB996490}" dt="2025-07-28T07:38:15.151" v="131" actId="20577"/>
          <ac:spMkLst>
            <pc:docMk/>
            <pc:sldMk cId="1110461667" sldId="256"/>
            <ac:spMk id="19" creationId="{9526BDB4-AF13-F5F2-AC31-2DC6C53C8272}"/>
          </ac:spMkLst>
        </pc:spChg>
        <pc:spChg chg="mod">
          <ac:chgData name="Stewart Gale" userId="3647ddd2-6040-41ae-a96d-232c23482af8" providerId="ADAL" clId="{E2CE5A12-3FE3-4B02-B252-507BAB996490}" dt="2025-07-28T07:40:47" v="158" actId="20577"/>
          <ac:spMkLst>
            <pc:docMk/>
            <pc:sldMk cId="1110461667" sldId="256"/>
            <ac:spMk id="21" creationId="{8A002813-2053-0A67-4540-4D1DF1B09C8D}"/>
          </ac:spMkLst>
        </pc:spChg>
        <pc:spChg chg="mod">
          <ac:chgData name="Stewart Gale" userId="3647ddd2-6040-41ae-a96d-232c23482af8" providerId="ADAL" clId="{E2CE5A12-3FE3-4B02-B252-507BAB996490}" dt="2025-07-28T07:40:06.768" v="143" actId="20577"/>
          <ac:spMkLst>
            <pc:docMk/>
            <pc:sldMk cId="1110461667" sldId="256"/>
            <ac:spMk id="23" creationId="{C3A1456F-A23B-5517-A109-AC7B4DA96D28}"/>
          </ac:spMkLst>
        </pc:spChg>
        <pc:spChg chg="mod">
          <ac:chgData name="Stewart Gale" userId="3647ddd2-6040-41ae-a96d-232c23482af8" providerId="ADAL" clId="{E2CE5A12-3FE3-4B02-B252-507BAB996490}" dt="2025-07-28T07:42:04.161" v="171" actId="313"/>
          <ac:spMkLst>
            <pc:docMk/>
            <pc:sldMk cId="1110461667" sldId="256"/>
            <ac:spMk id="25" creationId="{470C0A11-9CE7-0C19-0A7A-B3DF1E3F08BE}"/>
          </ac:spMkLst>
        </pc:spChg>
        <pc:spChg chg="mod">
          <ac:chgData name="Stewart Gale" userId="3647ddd2-6040-41ae-a96d-232c23482af8" providerId="ADAL" clId="{E2CE5A12-3FE3-4B02-B252-507BAB996490}" dt="2025-07-28T07:43:22.913" v="179" actId="20577"/>
          <ac:spMkLst>
            <pc:docMk/>
            <pc:sldMk cId="1110461667" sldId="256"/>
            <ac:spMk id="27" creationId="{CCC88BE4-B3E2-24C6-C7E3-43F730B37F36}"/>
          </ac:spMkLst>
        </pc:spChg>
      </pc:sldChg>
      <pc:sldChg chg="addSp delSp modSp mod delAnim modAnim">
        <pc:chgData name="Stewart Gale" userId="3647ddd2-6040-41ae-a96d-232c23482af8" providerId="ADAL" clId="{E2CE5A12-3FE3-4B02-B252-507BAB996490}" dt="2025-07-28T07:49:52.563" v="215" actId="1076"/>
        <pc:sldMkLst>
          <pc:docMk/>
          <pc:sldMk cId="145760804" sldId="258"/>
        </pc:sldMkLst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4" creationId="{47180A2E-65B5-9891-A836-29C760FF4A3E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5" creationId="{2E0120E3-C01A-A1EF-4A5D-3A7B66F1283F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6" creationId="{EF5E4EAC-B1A0-9B51-9C33-C9C440B01529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7" creationId="{78AF24D6-9692-959A-4C66-784C793EFAF4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8" creationId="{D4422E7A-5B58-F0DC-E2E1-F608FDBE68A9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9" creationId="{FFB61686-D078-BD0B-7F09-758003FD2BC8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10" creationId="{C7C082DB-6897-525C-583F-73AE09C11950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11" creationId="{8826F553-B73A-B238-3E9B-D184A4EB3396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12" creationId="{A1978815-A222-30C9-2151-F0D07D798D6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4" creationId="{47180A2E-65B5-9891-A836-29C760FF4A3E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5" creationId="{2E0120E3-C01A-A1EF-4A5D-3A7B66F1283F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6" creationId="{EF5E4EAC-B1A0-9B51-9C33-C9C440B0152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7" creationId="{78AF24D6-9692-959A-4C66-784C793EFAF4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8" creationId="{D4422E7A-5B58-F0DC-E2E1-F608FDBE68A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9" creationId="{FFB61686-D078-BD0B-7F09-758003FD2BC8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20" creationId="{C7C082DB-6897-525C-583F-73AE09C11950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21" creationId="{8826F553-B73A-B238-3E9B-D184A4EB3396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2" creationId="{44A44401-E3EA-A0B5-238F-AD5F3EDC9D3F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3" creationId="{52012A7C-40AF-4AC8-1A40-28A78A0C5335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4" creationId="{15D7362A-734A-D281-79AA-E97FA3528895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5" creationId="{F2BE4195-C1C9-70DC-8D36-693C0FFB750F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6" creationId="{779E1D80-04C3-26FD-7C11-422B5A75FE3E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27" creationId="{1FDE84E1-EC7C-5509-1B65-B06E249AE305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28" creationId="{12A34E31-4578-580D-EDE7-DE41908E0ACF}"/>
          </ac:spMkLst>
        </pc:spChg>
        <pc:picChg chg="add mod">
          <ac:chgData name="Stewart Gale" userId="3647ddd2-6040-41ae-a96d-232c23482af8" providerId="ADAL" clId="{E2CE5A12-3FE3-4B02-B252-507BAB996490}" dt="2025-07-28T07:48:31.728" v="187" actId="14100"/>
          <ac:picMkLst>
            <pc:docMk/>
            <pc:sldMk cId="145760804" sldId="258"/>
            <ac:picMk id="3" creationId="{50DA998E-61DB-BD5B-4EDE-DA7388DBA525}"/>
          </ac:picMkLst>
        </pc:picChg>
        <pc:picChg chg="del">
          <ac:chgData name="Stewart Gale" userId="3647ddd2-6040-41ae-a96d-232c23482af8" providerId="ADAL" clId="{E2CE5A12-3FE3-4B02-B252-507BAB996490}" dt="2025-07-28T07:48:16.556" v="180" actId="478"/>
          <ac:picMkLst>
            <pc:docMk/>
            <pc:sldMk cId="145760804" sldId="258"/>
            <ac:picMk id="13" creationId="{8E6EB224-F725-6DEE-C007-314566541502}"/>
          </ac:picMkLst>
        </pc:picChg>
      </pc:sldChg>
      <pc:sldChg chg="modSp mod">
        <pc:chgData name="Stewart Gale" userId="3647ddd2-6040-41ae-a96d-232c23482af8" providerId="ADAL" clId="{E2CE5A12-3FE3-4B02-B252-507BAB996490}" dt="2025-07-28T07:21:32.759" v="1" actId="20577"/>
        <pc:sldMkLst>
          <pc:docMk/>
          <pc:sldMk cId="1152596539" sldId="259"/>
        </pc:sldMkLst>
        <pc:spChg chg="mod">
          <ac:chgData name="Stewart Gale" userId="3647ddd2-6040-41ae-a96d-232c23482af8" providerId="ADAL" clId="{E2CE5A12-3FE3-4B02-B252-507BAB996490}" dt="2025-07-28T07:21:32.759" v="1" actId="20577"/>
          <ac:spMkLst>
            <pc:docMk/>
            <pc:sldMk cId="1152596539" sldId="259"/>
            <ac:spMk id="4" creationId="{E3EA08FE-3E4D-5290-6040-66871E6B9A9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20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itunes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Xbox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Ice 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Turning Red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Ukraine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Cambodia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Tiger Woods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39185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David Beckham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UK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Ecuador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FC1BCFD-1009-9C91-72C3-4668E1572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332" y="267147"/>
            <a:ext cx="5835757" cy="621786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696995" y="990373"/>
            <a:ext cx="1307266" cy="3584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696995" y="1419043"/>
            <a:ext cx="1495690" cy="378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696995" y="1877580"/>
            <a:ext cx="958132" cy="337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628025" y="2406045"/>
            <a:ext cx="2035713" cy="378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696995" y="3071025"/>
            <a:ext cx="1346060" cy="322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696994" y="4125938"/>
            <a:ext cx="3546161" cy="5790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636490" y="3663269"/>
            <a:ext cx="3423785" cy="322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696994" y="4788653"/>
            <a:ext cx="1645319" cy="292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DE84E1-EC7C-5509-1B65-B06E249AE305}"/>
              </a:ext>
            </a:extLst>
          </p:cNvPr>
          <p:cNvSpPr/>
          <p:nvPr/>
        </p:nvSpPr>
        <p:spPr>
          <a:xfrm>
            <a:off x="3669587" y="5164581"/>
            <a:ext cx="3191184" cy="359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A34E31-4578-580D-EDE7-DE41908E0ACF}"/>
              </a:ext>
            </a:extLst>
          </p:cNvPr>
          <p:cNvSpPr/>
          <p:nvPr/>
        </p:nvSpPr>
        <p:spPr>
          <a:xfrm>
            <a:off x="3636490" y="5607491"/>
            <a:ext cx="2104834" cy="359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D369A8-5296-4795-045D-85356F06B96D}"/>
              </a:ext>
            </a:extLst>
          </p:cNvPr>
          <p:cNvSpPr/>
          <p:nvPr/>
        </p:nvSpPr>
        <p:spPr>
          <a:xfrm>
            <a:off x="3628025" y="6047904"/>
            <a:ext cx="761095" cy="359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45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25</cp:revision>
  <dcterms:created xsi:type="dcterms:W3CDTF">2025-07-23T22:25:11Z</dcterms:created>
  <dcterms:modified xsi:type="dcterms:W3CDTF">2025-07-28T08:37:13Z</dcterms:modified>
</cp:coreProperties>
</file>